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389" r:id="rId3"/>
    <p:sldId id="414" r:id="rId4"/>
    <p:sldId id="421" r:id="rId5"/>
    <p:sldId id="258" r:id="rId6"/>
    <p:sldId id="259" r:id="rId7"/>
    <p:sldId id="260" r:id="rId8"/>
    <p:sldId id="265" r:id="rId9"/>
    <p:sldId id="266" r:id="rId10"/>
    <p:sldId id="272" r:id="rId11"/>
    <p:sldId id="422" r:id="rId12"/>
    <p:sldId id="423" r:id="rId13"/>
    <p:sldId id="388" r:id="rId14"/>
    <p:sldId id="424" r:id="rId15"/>
    <p:sldId id="428" r:id="rId16"/>
    <p:sldId id="405" r:id="rId17"/>
    <p:sldId id="406" r:id="rId18"/>
    <p:sldId id="407" r:id="rId19"/>
    <p:sldId id="429" r:id="rId20"/>
    <p:sldId id="430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  <a:srgbClr val="CC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DBDEDE-0326-4A2C-A788-21C844C05FD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119B763F-AAB5-4555-9C6E-B543574C2708}">
      <dgm:prSet phldrT="[文字]" custT="1"/>
      <dgm:spPr/>
      <dgm:t>
        <a:bodyPr/>
        <a:lstStyle/>
        <a:p>
          <a:r>
            <a:rPr lang="zh-TW" altLang="en-US" sz="3200" dirty="0" smtClean="0"/>
            <a:t>主任委員</a:t>
          </a:r>
          <a:r>
            <a:rPr lang="en-US" altLang="zh-TW" sz="3200" dirty="0" smtClean="0"/>
            <a:t>(</a:t>
          </a:r>
          <a:r>
            <a:rPr lang="zh-TW" altLang="en-US" sz="3200" dirty="0" smtClean="0"/>
            <a:t>校長</a:t>
          </a:r>
          <a:r>
            <a:rPr lang="en-US" altLang="zh-TW" sz="3200" dirty="0" smtClean="0"/>
            <a:t>)</a:t>
          </a:r>
          <a:endParaRPr lang="zh-TW" altLang="en-US" sz="3200" dirty="0"/>
        </a:p>
      </dgm:t>
    </dgm:pt>
    <dgm:pt modelId="{AF51875A-472F-414D-845A-3AB19A2BE3B8}" type="parTrans" cxnId="{CF388689-EB42-476B-BCB3-3FC357457EA1}">
      <dgm:prSet/>
      <dgm:spPr/>
      <dgm:t>
        <a:bodyPr/>
        <a:lstStyle/>
        <a:p>
          <a:endParaRPr lang="zh-TW" altLang="en-US"/>
        </a:p>
      </dgm:t>
    </dgm:pt>
    <dgm:pt modelId="{763378B7-A27C-445A-B399-247C6B383773}" type="sibTrans" cxnId="{CF388689-EB42-476B-BCB3-3FC357457EA1}">
      <dgm:prSet/>
      <dgm:spPr/>
      <dgm:t>
        <a:bodyPr/>
        <a:lstStyle/>
        <a:p>
          <a:endParaRPr lang="zh-TW" altLang="en-US"/>
        </a:p>
      </dgm:t>
    </dgm:pt>
    <dgm:pt modelId="{21BA9DE5-AAF9-478E-A656-CB23B565D518}">
      <dgm:prSet phldrT="[文字]" custT="1"/>
      <dgm:spPr/>
      <dgm:t>
        <a:bodyPr/>
        <a:lstStyle/>
        <a:p>
          <a:r>
            <a:rPr lang="zh-TW" altLang="en-US" sz="3200" dirty="0" smtClean="0"/>
            <a:t>執行秘書</a:t>
          </a:r>
          <a:endParaRPr lang="zh-TW" altLang="en-US" sz="3200" dirty="0"/>
        </a:p>
      </dgm:t>
    </dgm:pt>
    <dgm:pt modelId="{3FA7CD50-0CC1-46EB-BAD2-7A86370B2B42}" type="parTrans" cxnId="{D361ADC2-11FA-487C-AC37-609CC34E82B9}">
      <dgm:prSet/>
      <dgm:spPr/>
      <dgm:t>
        <a:bodyPr/>
        <a:lstStyle/>
        <a:p>
          <a:endParaRPr lang="zh-TW" altLang="en-US"/>
        </a:p>
      </dgm:t>
    </dgm:pt>
    <dgm:pt modelId="{385E1F5B-9F25-4B6D-98B9-EF33544A498C}" type="sibTrans" cxnId="{D361ADC2-11FA-487C-AC37-609CC34E82B9}">
      <dgm:prSet/>
      <dgm:spPr/>
      <dgm:t>
        <a:bodyPr/>
        <a:lstStyle/>
        <a:p>
          <a:endParaRPr lang="zh-TW" altLang="en-US"/>
        </a:p>
      </dgm:t>
    </dgm:pt>
    <dgm:pt modelId="{88930826-0C0E-454B-AD1E-385CDC27D9E0}">
      <dgm:prSet phldrT="[文字]" custT="1"/>
      <dgm:spPr/>
      <dgm:t>
        <a:bodyPr/>
        <a:lstStyle/>
        <a:p>
          <a:pPr>
            <a:lnSpc>
              <a:spcPts val="4000"/>
            </a:lnSpc>
          </a:pPr>
          <a:r>
            <a:rPr lang="zh-TW" altLang="en-US" sz="3200" dirty="0" smtClean="0"/>
            <a:t>課程與教學組</a:t>
          </a:r>
          <a:endParaRPr lang="zh-TW" altLang="en-US" sz="3200" dirty="0"/>
        </a:p>
      </dgm:t>
    </dgm:pt>
    <dgm:pt modelId="{85AA0C94-5B27-4F72-A9D7-1B6A729DBA9A}" type="parTrans" cxnId="{225BA81E-2069-4113-953C-197CAE9FFBD2}">
      <dgm:prSet/>
      <dgm:spPr/>
      <dgm:t>
        <a:bodyPr/>
        <a:lstStyle/>
        <a:p>
          <a:endParaRPr lang="zh-TW" altLang="en-US"/>
        </a:p>
      </dgm:t>
    </dgm:pt>
    <dgm:pt modelId="{7F8D30D1-A004-427F-8457-7A854A9CB895}" type="sibTrans" cxnId="{225BA81E-2069-4113-953C-197CAE9FFBD2}">
      <dgm:prSet/>
      <dgm:spPr/>
      <dgm:t>
        <a:bodyPr/>
        <a:lstStyle/>
        <a:p>
          <a:endParaRPr lang="zh-TW" altLang="en-US"/>
        </a:p>
      </dgm:t>
    </dgm:pt>
    <dgm:pt modelId="{5D13CFE7-24AF-4C1F-9045-2EDFE6125264}">
      <dgm:prSet phldrT="[文字]" custT="1"/>
      <dgm:spPr/>
      <dgm:t>
        <a:bodyPr/>
        <a:lstStyle/>
        <a:p>
          <a:pPr>
            <a:lnSpc>
              <a:spcPts val="4000"/>
            </a:lnSpc>
          </a:pPr>
          <a:r>
            <a:rPr lang="zh-TW" altLang="en-US" sz="3200" dirty="0" smtClean="0"/>
            <a:t>環境與資源組</a:t>
          </a:r>
          <a:endParaRPr lang="zh-TW" altLang="en-US" sz="3200" dirty="0"/>
        </a:p>
      </dgm:t>
    </dgm:pt>
    <dgm:pt modelId="{83D06916-181B-4214-8C84-4F47763BA508}" type="parTrans" cxnId="{9C9D2413-DEA1-4A7D-8071-68CA47B98124}">
      <dgm:prSet/>
      <dgm:spPr/>
      <dgm:t>
        <a:bodyPr/>
        <a:lstStyle/>
        <a:p>
          <a:endParaRPr lang="zh-TW" altLang="en-US"/>
        </a:p>
      </dgm:t>
    </dgm:pt>
    <dgm:pt modelId="{B1148283-857E-4A3B-B0A1-512231C8B071}" type="sibTrans" cxnId="{9C9D2413-DEA1-4A7D-8071-68CA47B98124}">
      <dgm:prSet/>
      <dgm:spPr/>
      <dgm:t>
        <a:bodyPr/>
        <a:lstStyle/>
        <a:p>
          <a:endParaRPr lang="zh-TW" altLang="en-US"/>
        </a:p>
      </dgm:t>
    </dgm:pt>
    <dgm:pt modelId="{541518F7-731D-4171-8AD8-871582313942}">
      <dgm:prSet custT="1"/>
      <dgm:spPr/>
      <dgm:t>
        <a:bodyPr/>
        <a:lstStyle/>
        <a:p>
          <a:pPr>
            <a:lnSpc>
              <a:spcPts val="4000"/>
            </a:lnSpc>
          </a:pPr>
          <a:r>
            <a:rPr lang="zh-TW" altLang="en-US" sz="3200" dirty="0" smtClean="0"/>
            <a:t>諮商與輔導組</a:t>
          </a:r>
          <a:endParaRPr lang="zh-TW" altLang="en-US" sz="3200" dirty="0"/>
        </a:p>
      </dgm:t>
    </dgm:pt>
    <dgm:pt modelId="{70396594-45FD-4C4E-9DA7-7EE99FC5C911}" type="parTrans" cxnId="{12B6B537-E0F1-4A86-95E2-810D0585B705}">
      <dgm:prSet/>
      <dgm:spPr/>
      <dgm:t>
        <a:bodyPr/>
        <a:lstStyle/>
        <a:p>
          <a:endParaRPr lang="zh-TW" altLang="en-US"/>
        </a:p>
      </dgm:t>
    </dgm:pt>
    <dgm:pt modelId="{1F6C8A0A-4F4A-412B-93F8-0F5C583F6D4E}" type="sibTrans" cxnId="{12B6B537-E0F1-4A86-95E2-810D0585B705}">
      <dgm:prSet/>
      <dgm:spPr/>
      <dgm:t>
        <a:bodyPr/>
        <a:lstStyle/>
        <a:p>
          <a:endParaRPr lang="zh-TW" altLang="en-US"/>
        </a:p>
      </dgm:t>
    </dgm:pt>
    <dgm:pt modelId="{0EDE688A-39E3-46E4-9B5F-C1E69D3E6536}">
      <dgm:prSet custT="1"/>
      <dgm:spPr/>
      <dgm:t>
        <a:bodyPr/>
        <a:lstStyle/>
        <a:p>
          <a:pPr>
            <a:lnSpc>
              <a:spcPts val="4000"/>
            </a:lnSpc>
          </a:pPr>
          <a:r>
            <a:rPr lang="zh-TW" altLang="en-US" sz="3200" dirty="0" smtClean="0"/>
            <a:t>行政與防治組</a:t>
          </a:r>
          <a:endParaRPr lang="zh-TW" altLang="en-US" sz="3200" dirty="0"/>
        </a:p>
      </dgm:t>
    </dgm:pt>
    <dgm:pt modelId="{7FDF6B6A-8A06-4407-837D-E45039F9C64C}" type="parTrans" cxnId="{30D594DD-B4F3-45D2-AFB5-8474B329A364}">
      <dgm:prSet/>
      <dgm:spPr/>
      <dgm:t>
        <a:bodyPr/>
        <a:lstStyle/>
        <a:p>
          <a:endParaRPr lang="zh-TW" altLang="en-US"/>
        </a:p>
      </dgm:t>
    </dgm:pt>
    <dgm:pt modelId="{3C81AF27-2881-4C90-9403-010437F7D19C}" type="sibTrans" cxnId="{30D594DD-B4F3-45D2-AFB5-8474B329A364}">
      <dgm:prSet/>
      <dgm:spPr/>
      <dgm:t>
        <a:bodyPr/>
        <a:lstStyle/>
        <a:p>
          <a:endParaRPr lang="zh-TW" altLang="en-US"/>
        </a:p>
      </dgm:t>
    </dgm:pt>
    <dgm:pt modelId="{8FA65238-19F0-4DD6-ADBB-703304E8DCC7}" type="pres">
      <dgm:prSet presAssocID="{C2DBDEDE-0326-4A2C-A788-21C844C05FD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CB02BA57-6342-45BD-A5E5-11197AA64D50}" type="pres">
      <dgm:prSet presAssocID="{119B763F-AAB5-4555-9C6E-B543574C2708}" presName="hierRoot1" presStyleCnt="0"/>
      <dgm:spPr/>
    </dgm:pt>
    <dgm:pt modelId="{9E90B4CF-A035-4059-A42A-A514C2E5717F}" type="pres">
      <dgm:prSet presAssocID="{119B763F-AAB5-4555-9C6E-B543574C2708}" presName="composite" presStyleCnt="0"/>
      <dgm:spPr/>
    </dgm:pt>
    <dgm:pt modelId="{1CBCF694-8AFC-49C1-B1F0-B85B56B0D603}" type="pres">
      <dgm:prSet presAssocID="{119B763F-AAB5-4555-9C6E-B543574C2708}" presName="background" presStyleLbl="node0" presStyleIdx="0" presStyleCnt="1"/>
      <dgm:spPr/>
    </dgm:pt>
    <dgm:pt modelId="{C8493F44-3288-49FD-96BE-3318AFB782C0}" type="pres">
      <dgm:prSet presAssocID="{119B763F-AAB5-4555-9C6E-B543574C2708}" presName="text" presStyleLbl="fgAcc0" presStyleIdx="0" presStyleCnt="1" custScaleX="184269" custScaleY="6236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6EB8318-7D73-46BC-94FC-D16FA4AA9E32}" type="pres">
      <dgm:prSet presAssocID="{119B763F-AAB5-4555-9C6E-B543574C2708}" presName="hierChild2" presStyleCnt="0"/>
      <dgm:spPr/>
    </dgm:pt>
    <dgm:pt modelId="{B7B28EFF-78BE-467E-9C6E-D50431DC7CC6}" type="pres">
      <dgm:prSet presAssocID="{3FA7CD50-0CC1-46EB-BAD2-7A86370B2B42}" presName="Name10" presStyleLbl="parChTrans1D2" presStyleIdx="0" presStyleCnt="1"/>
      <dgm:spPr/>
      <dgm:t>
        <a:bodyPr/>
        <a:lstStyle/>
        <a:p>
          <a:endParaRPr lang="zh-TW" altLang="en-US"/>
        </a:p>
      </dgm:t>
    </dgm:pt>
    <dgm:pt modelId="{E5B65809-328D-4EB4-8EEF-BBBFABC0C687}" type="pres">
      <dgm:prSet presAssocID="{21BA9DE5-AAF9-478E-A656-CB23B565D518}" presName="hierRoot2" presStyleCnt="0"/>
      <dgm:spPr/>
    </dgm:pt>
    <dgm:pt modelId="{25179727-54A9-450B-BBBD-6FA8F6F55039}" type="pres">
      <dgm:prSet presAssocID="{21BA9DE5-AAF9-478E-A656-CB23B565D518}" presName="composite2" presStyleCnt="0"/>
      <dgm:spPr/>
    </dgm:pt>
    <dgm:pt modelId="{25144A96-C7F3-45E4-B464-79B166253783}" type="pres">
      <dgm:prSet presAssocID="{21BA9DE5-AAF9-478E-A656-CB23B565D518}" presName="background2" presStyleLbl="node2" presStyleIdx="0" presStyleCnt="1"/>
      <dgm:spPr/>
    </dgm:pt>
    <dgm:pt modelId="{CC479BA0-9375-403A-A271-21D788CEE675}" type="pres">
      <dgm:prSet presAssocID="{21BA9DE5-AAF9-478E-A656-CB23B565D518}" presName="text2" presStyleLbl="fgAcc2" presStyleIdx="0" presStyleCnt="1" custScaleX="148819" custScaleY="59059" custLinFactNeighborY="-1045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09F8408-0EAA-4616-9D47-9A2D85A59010}" type="pres">
      <dgm:prSet presAssocID="{21BA9DE5-AAF9-478E-A656-CB23B565D518}" presName="hierChild3" presStyleCnt="0"/>
      <dgm:spPr/>
    </dgm:pt>
    <dgm:pt modelId="{B609B057-A534-48DD-A6AB-53EF7EDD20CB}" type="pres">
      <dgm:prSet presAssocID="{85AA0C94-5B27-4F72-A9D7-1B6A729DBA9A}" presName="Name17" presStyleLbl="parChTrans1D3" presStyleIdx="0" presStyleCnt="4"/>
      <dgm:spPr/>
      <dgm:t>
        <a:bodyPr/>
        <a:lstStyle/>
        <a:p>
          <a:endParaRPr lang="zh-TW" altLang="en-US"/>
        </a:p>
      </dgm:t>
    </dgm:pt>
    <dgm:pt modelId="{23A7E81B-0464-49A2-B182-4D2879EFC482}" type="pres">
      <dgm:prSet presAssocID="{88930826-0C0E-454B-AD1E-385CDC27D9E0}" presName="hierRoot3" presStyleCnt="0"/>
      <dgm:spPr/>
    </dgm:pt>
    <dgm:pt modelId="{2F3D6461-EB33-466F-9CD9-F3E1C14E79A3}" type="pres">
      <dgm:prSet presAssocID="{88930826-0C0E-454B-AD1E-385CDC27D9E0}" presName="composite3" presStyleCnt="0"/>
      <dgm:spPr/>
    </dgm:pt>
    <dgm:pt modelId="{CA215982-E0AD-4557-8DF9-28A983755C40}" type="pres">
      <dgm:prSet presAssocID="{88930826-0C0E-454B-AD1E-385CDC27D9E0}" presName="background3" presStyleLbl="node3" presStyleIdx="0" presStyleCnt="4"/>
      <dgm:spPr/>
    </dgm:pt>
    <dgm:pt modelId="{A082EBCB-63DD-49A7-99CD-775BBF8133EA}" type="pres">
      <dgm:prSet presAssocID="{88930826-0C0E-454B-AD1E-385CDC27D9E0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51BA4AF-5E4B-4194-B43B-0B251A80B22C}" type="pres">
      <dgm:prSet presAssocID="{88930826-0C0E-454B-AD1E-385CDC27D9E0}" presName="hierChild4" presStyleCnt="0"/>
      <dgm:spPr/>
    </dgm:pt>
    <dgm:pt modelId="{F341B3D5-D422-438A-947D-2B9964E76889}" type="pres">
      <dgm:prSet presAssocID="{7FDF6B6A-8A06-4407-837D-E45039F9C64C}" presName="Name17" presStyleLbl="parChTrans1D3" presStyleIdx="1" presStyleCnt="4"/>
      <dgm:spPr/>
      <dgm:t>
        <a:bodyPr/>
        <a:lstStyle/>
        <a:p>
          <a:endParaRPr lang="zh-TW" altLang="en-US"/>
        </a:p>
      </dgm:t>
    </dgm:pt>
    <dgm:pt modelId="{4143F88E-8DA3-481F-93E0-639C9B6D03EA}" type="pres">
      <dgm:prSet presAssocID="{0EDE688A-39E3-46E4-9B5F-C1E69D3E6536}" presName="hierRoot3" presStyleCnt="0"/>
      <dgm:spPr/>
    </dgm:pt>
    <dgm:pt modelId="{6EA58E42-86BB-45CA-88F4-C619F6CE980A}" type="pres">
      <dgm:prSet presAssocID="{0EDE688A-39E3-46E4-9B5F-C1E69D3E6536}" presName="composite3" presStyleCnt="0"/>
      <dgm:spPr/>
    </dgm:pt>
    <dgm:pt modelId="{8DB1A8EF-AC2F-4621-B51A-825241754C3C}" type="pres">
      <dgm:prSet presAssocID="{0EDE688A-39E3-46E4-9B5F-C1E69D3E6536}" presName="background3" presStyleLbl="node3" presStyleIdx="1" presStyleCnt="4"/>
      <dgm:spPr/>
    </dgm:pt>
    <dgm:pt modelId="{F497387D-1B9C-4489-978E-7CB9E8BC62D3}" type="pres">
      <dgm:prSet presAssocID="{0EDE688A-39E3-46E4-9B5F-C1E69D3E6536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6AB5BB9-5E93-4C78-885B-3C836C83E0CC}" type="pres">
      <dgm:prSet presAssocID="{0EDE688A-39E3-46E4-9B5F-C1E69D3E6536}" presName="hierChild4" presStyleCnt="0"/>
      <dgm:spPr/>
    </dgm:pt>
    <dgm:pt modelId="{6F4E9061-6D3D-4924-8B91-5E8C08FC349E}" type="pres">
      <dgm:prSet presAssocID="{70396594-45FD-4C4E-9DA7-7EE99FC5C911}" presName="Name17" presStyleLbl="parChTrans1D3" presStyleIdx="2" presStyleCnt="4"/>
      <dgm:spPr/>
      <dgm:t>
        <a:bodyPr/>
        <a:lstStyle/>
        <a:p>
          <a:endParaRPr lang="zh-TW" altLang="en-US"/>
        </a:p>
      </dgm:t>
    </dgm:pt>
    <dgm:pt modelId="{6B7A31D9-C689-4068-9BF9-84C3C0182266}" type="pres">
      <dgm:prSet presAssocID="{541518F7-731D-4171-8AD8-871582313942}" presName="hierRoot3" presStyleCnt="0"/>
      <dgm:spPr/>
    </dgm:pt>
    <dgm:pt modelId="{B6B30360-C430-47C1-89A5-B37856099C57}" type="pres">
      <dgm:prSet presAssocID="{541518F7-731D-4171-8AD8-871582313942}" presName="composite3" presStyleCnt="0"/>
      <dgm:spPr/>
    </dgm:pt>
    <dgm:pt modelId="{961545A3-3DA6-4731-9E79-85733D884BC3}" type="pres">
      <dgm:prSet presAssocID="{541518F7-731D-4171-8AD8-871582313942}" presName="background3" presStyleLbl="node3" presStyleIdx="2" presStyleCnt="4"/>
      <dgm:spPr/>
    </dgm:pt>
    <dgm:pt modelId="{B01D78C3-5FEB-4F6F-A9C6-D93BCD14ABE7}" type="pres">
      <dgm:prSet presAssocID="{541518F7-731D-4171-8AD8-871582313942}" presName="text3" presStyleLbl="fgAcc3" presStyleIdx="2" presStyleCnt="4" custLinFactNeighborX="-2117" custLinFactNeighborY="331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C67F842-BA1E-4387-8CF6-5A5548CFDA8C}" type="pres">
      <dgm:prSet presAssocID="{541518F7-731D-4171-8AD8-871582313942}" presName="hierChild4" presStyleCnt="0"/>
      <dgm:spPr/>
    </dgm:pt>
    <dgm:pt modelId="{F02BA369-A27F-43C4-B734-887515BD1F2A}" type="pres">
      <dgm:prSet presAssocID="{83D06916-181B-4214-8C84-4F47763BA508}" presName="Name17" presStyleLbl="parChTrans1D3" presStyleIdx="3" presStyleCnt="4"/>
      <dgm:spPr/>
      <dgm:t>
        <a:bodyPr/>
        <a:lstStyle/>
        <a:p>
          <a:endParaRPr lang="zh-TW" altLang="en-US"/>
        </a:p>
      </dgm:t>
    </dgm:pt>
    <dgm:pt modelId="{0E173901-05BE-4A26-BABE-1C29D0145008}" type="pres">
      <dgm:prSet presAssocID="{5D13CFE7-24AF-4C1F-9045-2EDFE6125264}" presName="hierRoot3" presStyleCnt="0"/>
      <dgm:spPr/>
    </dgm:pt>
    <dgm:pt modelId="{DA6391BB-6FA6-4492-A57F-0B4E8BEB379B}" type="pres">
      <dgm:prSet presAssocID="{5D13CFE7-24AF-4C1F-9045-2EDFE6125264}" presName="composite3" presStyleCnt="0"/>
      <dgm:spPr/>
    </dgm:pt>
    <dgm:pt modelId="{05B928C3-BF60-4BF7-AE54-B8D6C9AD4A3C}" type="pres">
      <dgm:prSet presAssocID="{5D13CFE7-24AF-4C1F-9045-2EDFE6125264}" presName="background3" presStyleLbl="node3" presStyleIdx="3" presStyleCnt="4"/>
      <dgm:spPr/>
    </dgm:pt>
    <dgm:pt modelId="{89BCD3A8-62ED-4817-BDA7-97FDAC362CCC}" type="pres">
      <dgm:prSet presAssocID="{5D13CFE7-24AF-4C1F-9045-2EDFE6125264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BCA2BAC-7409-4AC8-9448-D250694553D9}" type="pres">
      <dgm:prSet presAssocID="{5D13CFE7-24AF-4C1F-9045-2EDFE6125264}" presName="hierChild4" presStyleCnt="0"/>
      <dgm:spPr/>
    </dgm:pt>
  </dgm:ptLst>
  <dgm:cxnLst>
    <dgm:cxn modelId="{A6B25F1B-EF70-4B3C-900C-57F46B6C33C3}" type="presOf" srcId="{119B763F-AAB5-4555-9C6E-B543574C2708}" destId="{C8493F44-3288-49FD-96BE-3318AFB782C0}" srcOrd="0" destOrd="0" presId="urn:microsoft.com/office/officeart/2005/8/layout/hierarchy1"/>
    <dgm:cxn modelId="{9C9D2413-DEA1-4A7D-8071-68CA47B98124}" srcId="{21BA9DE5-AAF9-478E-A656-CB23B565D518}" destId="{5D13CFE7-24AF-4C1F-9045-2EDFE6125264}" srcOrd="3" destOrd="0" parTransId="{83D06916-181B-4214-8C84-4F47763BA508}" sibTransId="{B1148283-857E-4A3B-B0A1-512231C8B071}"/>
    <dgm:cxn modelId="{60080751-278B-4AD3-A63D-97706CCA213F}" type="presOf" srcId="{88930826-0C0E-454B-AD1E-385CDC27D9E0}" destId="{A082EBCB-63DD-49A7-99CD-775BBF8133EA}" srcOrd="0" destOrd="0" presId="urn:microsoft.com/office/officeart/2005/8/layout/hierarchy1"/>
    <dgm:cxn modelId="{810A1769-6F8C-4772-93D1-24C8306C6D1F}" type="presOf" srcId="{541518F7-731D-4171-8AD8-871582313942}" destId="{B01D78C3-5FEB-4F6F-A9C6-D93BCD14ABE7}" srcOrd="0" destOrd="0" presId="urn:microsoft.com/office/officeart/2005/8/layout/hierarchy1"/>
    <dgm:cxn modelId="{487A2809-BBDA-4516-B2FD-2ABC6BD40265}" type="presOf" srcId="{0EDE688A-39E3-46E4-9B5F-C1E69D3E6536}" destId="{F497387D-1B9C-4489-978E-7CB9E8BC62D3}" srcOrd="0" destOrd="0" presId="urn:microsoft.com/office/officeart/2005/8/layout/hierarchy1"/>
    <dgm:cxn modelId="{9D166789-7F79-46FF-BD58-C413DC58262F}" type="presOf" srcId="{83D06916-181B-4214-8C84-4F47763BA508}" destId="{F02BA369-A27F-43C4-B734-887515BD1F2A}" srcOrd="0" destOrd="0" presId="urn:microsoft.com/office/officeart/2005/8/layout/hierarchy1"/>
    <dgm:cxn modelId="{9B8F2403-3EE1-4F6E-A5D4-4A9AEE0BBE03}" type="presOf" srcId="{21BA9DE5-AAF9-478E-A656-CB23B565D518}" destId="{CC479BA0-9375-403A-A271-21D788CEE675}" srcOrd="0" destOrd="0" presId="urn:microsoft.com/office/officeart/2005/8/layout/hierarchy1"/>
    <dgm:cxn modelId="{461AC1A7-2AA2-4C15-A598-789087D7FB6E}" type="presOf" srcId="{7FDF6B6A-8A06-4407-837D-E45039F9C64C}" destId="{F341B3D5-D422-438A-947D-2B9964E76889}" srcOrd="0" destOrd="0" presId="urn:microsoft.com/office/officeart/2005/8/layout/hierarchy1"/>
    <dgm:cxn modelId="{CF388689-EB42-476B-BCB3-3FC357457EA1}" srcId="{C2DBDEDE-0326-4A2C-A788-21C844C05FDA}" destId="{119B763F-AAB5-4555-9C6E-B543574C2708}" srcOrd="0" destOrd="0" parTransId="{AF51875A-472F-414D-845A-3AB19A2BE3B8}" sibTransId="{763378B7-A27C-445A-B399-247C6B383773}"/>
    <dgm:cxn modelId="{C27C8631-EDFF-4A73-8FF1-8AFF8675732A}" type="presOf" srcId="{5D13CFE7-24AF-4C1F-9045-2EDFE6125264}" destId="{89BCD3A8-62ED-4817-BDA7-97FDAC362CCC}" srcOrd="0" destOrd="0" presId="urn:microsoft.com/office/officeart/2005/8/layout/hierarchy1"/>
    <dgm:cxn modelId="{A9AC7BCA-52DB-4757-87CF-7FB1D5056A5A}" type="presOf" srcId="{85AA0C94-5B27-4F72-A9D7-1B6A729DBA9A}" destId="{B609B057-A534-48DD-A6AB-53EF7EDD20CB}" srcOrd="0" destOrd="0" presId="urn:microsoft.com/office/officeart/2005/8/layout/hierarchy1"/>
    <dgm:cxn modelId="{D2A6A248-ECCB-402F-9BFC-4F65F49F2988}" type="presOf" srcId="{3FA7CD50-0CC1-46EB-BAD2-7A86370B2B42}" destId="{B7B28EFF-78BE-467E-9C6E-D50431DC7CC6}" srcOrd="0" destOrd="0" presId="urn:microsoft.com/office/officeart/2005/8/layout/hierarchy1"/>
    <dgm:cxn modelId="{9D35CCBE-DBAA-4F10-BD28-CD97BE3DA008}" type="presOf" srcId="{C2DBDEDE-0326-4A2C-A788-21C844C05FDA}" destId="{8FA65238-19F0-4DD6-ADBB-703304E8DCC7}" srcOrd="0" destOrd="0" presId="urn:microsoft.com/office/officeart/2005/8/layout/hierarchy1"/>
    <dgm:cxn modelId="{225BA81E-2069-4113-953C-197CAE9FFBD2}" srcId="{21BA9DE5-AAF9-478E-A656-CB23B565D518}" destId="{88930826-0C0E-454B-AD1E-385CDC27D9E0}" srcOrd="0" destOrd="0" parTransId="{85AA0C94-5B27-4F72-A9D7-1B6A729DBA9A}" sibTransId="{7F8D30D1-A004-427F-8457-7A854A9CB895}"/>
    <dgm:cxn modelId="{12B6B537-E0F1-4A86-95E2-810D0585B705}" srcId="{21BA9DE5-AAF9-478E-A656-CB23B565D518}" destId="{541518F7-731D-4171-8AD8-871582313942}" srcOrd="2" destOrd="0" parTransId="{70396594-45FD-4C4E-9DA7-7EE99FC5C911}" sibTransId="{1F6C8A0A-4F4A-412B-93F8-0F5C583F6D4E}"/>
    <dgm:cxn modelId="{90D10519-33CA-4D3F-AE5C-83338D6CA67A}" type="presOf" srcId="{70396594-45FD-4C4E-9DA7-7EE99FC5C911}" destId="{6F4E9061-6D3D-4924-8B91-5E8C08FC349E}" srcOrd="0" destOrd="0" presId="urn:microsoft.com/office/officeart/2005/8/layout/hierarchy1"/>
    <dgm:cxn modelId="{30D594DD-B4F3-45D2-AFB5-8474B329A364}" srcId="{21BA9DE5-AAF9-478E-A656-CB23B565D518}" destId="{0EDE688A-39E3-46E4-9B5F-C1E69D3E6536}" srcOrd="1" destOrd="0" parTransId="{7FDF6B6A-8A06-4407-837D-E45039F9C64C}" sibTransId="{3C81AF27-2881-4C90-9403-010437F7D19C}"/>
    <dgm:cxn modelId="{D361ADC2-11FA-487C-AC37-609CC34E82B9}" srcId="{119B763F-AAB5-4555-9C6E-B543574C2708}" destId="{21BA9DE5-AAF9-478E-A656-CB23B565D518}" srcOrd="0" destOrd="0" parTransId="{3FA7CD50-0CC1-46EB-BAD2-7A86370B2B42}" sibTransId="{385E1F5B-9F25-4B6D-98B9-EF33544A498C}"/>
    <dgm:cxn modelId="{AF3ECB04-8C53-4D45-B879-86374F5094B2}" type="presParOf" srcId="{8FA65238-19F0-4DD6-ADBB-703304E8DCC7}" destId="{CB02BA57-6342-45BD-A5E5-11197AA64D50}" srcOrd="0" destOrd="0" presId="urn:microsoft.com/office/officeart/2005/8/layout/hierarchy1"/>
    <dgm:cxn modelId="{EAE29E8C-3DEA-4843-A823-03EC840B7B0F}" type="presParOf" srcId="{CB02BA57-6342-45BD-A5E5-11197AA64D50}" destId="{9E90B4CF-A035-4059-A42A-A514C2E5717F}" srcOrd="0" destOrd="0" presId="urn:microsoft.com/office/officeart/2005/8/layout/hierarchy1"/>
    <dgm:cxn modelId="{0708822B-3544-434B-8D4D-436C8406D0DE}" type="presParOf" srcId="{9E90B4CF-A035-4059-A42A-A514C2E5717F}" destId="{1CBCF694-8AFC-49C1-B1F0-B85B56B0D603}" srcOrd="0" destOrd="0" presId="urn:microsoft.com/office/officeart/2005/8/layout/hierarchy1"/>
    <dgm:cxn modelId="{0764E7D6-73A4-426F-B071-693920A0862E}" type="presParOf" srcId="{9E90B4CF-A035-4059-A42A-A514C2E5717F}" destId="{C8493F44-3288-49FD-96BE-3318AFB782C0}" srcOrd="1" destOrd="0" presId="urn:microsoft.com/office/officeart/2005/8/layout/hierarchy1"/>
    <dgm:cxn modelId="{00506D6B-2F79-405E-980C-D1769B3DF4BC}" type="presParOf" srcId="{CB02BA57-6342-45BD-A5E5-11197AA64D50}" destId="{E6EB8318-7D73-46BC-94FC-D16FA4AA9E32}" srcOrd="1" destOrd="0" presId="urn:microsoft.com/office/officeart/2005/8/layout/hierarchy1"/>
    <dgm:cxn modelId="{1170C31A-5E51-4931-8BF5-973C9A37FEB9}" type="presParOf" srcId="{E6EB8318-7D73-46BC-94FC-D16FA4AA9E32}" destId="{B7B28EFF-78BE-467E-9C6E-D50431DC7CC6}" srcOrd="0" destOrd="0" presId="urn:microsoft.com/office/officeart/2005/8/layout/hierarchy1"/>
    <dgm:cxn modelId="{453FF102-17BB-48ED-8A02-7667465511E8}" type="presParOf" srcId="{E6EB8318-7D73-46BC-94FC-D16FA4AA9E32}" destId="{E5B65809-328D-4EB4-8EEF-BBBFABC0C687}" srcOrd="1" destOrd="0" presId="urn:microsoft.com/office/officeart/2005/8/layout/hierarchy1"/>
    <dgm:cxn modelId="{058F4505-724A-4BE8-824E-EA70B8766CDC}" type="presParOf" srcId="{E5B65809-328D-4EB4-8EEF-BBBFABC0C687}" destId="{25179727-54A9-450B-BBBD-6FA8F6F55039}" srcOrd="0" destOrd="0" presId="urn:microsoft.com/office/officeart/2005/8/layout/hierarchy1"/>
    <dgm:cxn modelId="{2BC366B3-58A1-45E1-9FFF-A88524825572}" type="presParOf" srcId="{25179727-54A9-450B-BBBD-6FA8F6F55039}" destId="{25144A96-C7F3-45E4-B464-79B166253783}" srcOrd="0" destOrd="0" presId="urn:microsoft.com/office/officeart/2005/8/layout/hierarchy1"/>
    <dgm:cxn modelId="{18C5D051-EE64-4068-A7A1-0DDFABED613E}" type="presParOf" srcId="{25179727-54A9-450B-BBBD-6FA8F6F55039}" destId="{CC479BA0-9375-403A-A271-21D788CEE675}" srcOrd="1" destOrd="0" presId="urn:microsoft.com/office/officeart/2005/8/layout/hierarchy1"/>
    <dgm:cxn modelId="{7C103639-CAB5-41B4-9F17-AAEFECE30767}" type="presParOf" srcId="{E5B65809-328D-4EB4-8EEF-BBBFABC0C687}" destId="{D09F8408-0EAA-4616-9D47-9A2D85A59010}" srcOrd="1" destOrd="0" presId="urn:microsoft.com/office/officeart/2005/8/layout/hierarchy1"/>
    <dgm:cxn modelId="{FC84A456-D4ED-425A-A770-12B67D54BBAA}" type="presParOf" srcId="{D09F8408-0EAA-4616-9D47-9A2D85A59010}" destId="{B609B057-A534-48DD-A6AB-53EF7EDD20CB}" srcOrd="0" destOrd="0" presId="urn:microsoft.com/office/officeart/2005/8/layout/hierarchy1"/>
    <dgm:cxn modelId="{0B1E6B9E-DC2C-4D16-AF71-DC3AD4F3881B}" type="presParOf" srcId="{D09F8408-0EAA-4616-9D47-9A2D85A59010}" destId="{23A7E81B-0464-49A2-B182-4D2879EFC482}" srcOrd="1" destOrd="0" presId="urn:microsoft.com/office/officeart/2005/8/layout/hierarchy1"/>
    <dgm:cxn modelId="{6B67354B-3FDA-42A7-90E2-463E164076EE}" type="presParOf" srcId="{23A7E81B-0464-49A2-B182-4D2879EFC482}" destId="{2F3D6461-EB33-466F-9CD9-F3E1C14E79A3}" srcOrd="0" destOrd="0" presId="urn:microsoft.com/office/officeart/2005/8/layout/hierarchy1"/>
    <dgm:cxn modelId="{85A0CACF-E9DD-4333-92F0-A84B4998A17C}" type="presParOf" srcId="{2F3D6461-EB33-466F-9CD9-F3E1C14E79A3}" destId="{CA215982-E0AD-4557-8DF9-28A983755C40}" srcOrd="0" destOrd="0" presId="urn:microsoft.com/office/officeart/2005/8/layout/hierarchy1"/>
    <dgm:cxn modelId="{4C905622-A01B-4290-875D-1F56EF70301D}" type="presParOf" srcId="{2F3D6461-EB33-466F-9CD9-F3E1C14E79A3}" destId="{A082EBCB-63DD-49A7-99CD-775BBF8133EA}" srcOrd="1" destOrd="0" presId="urn:microsoft.com/office/officeart/2005/8/layout/hierarchy1"/>
    <dgm:cxn modelId="{AF9333DE-0430-4D44-A790-93D0788A7AB5}" type="presParOf" srcId="{23A7E81B-0464-49A2-B182-4D2879EFC482}" destId="{551BA4AF-5E4B-4194-B43B-0B251A80B22C}" srcOrd="1" destOrd="0" presId="urn:microsoft.com/office/officeart/2005/8/layout/hierarchy1"/>
    <dgm:cxn modelId="{5730C0D3-A3EA-4FBC-B520-C70A3D20620C}" type="presParOf" srcId="{D09F8408-0EAA-4616-9D47-9A2D85A59010}" destId="{F341B3D5-D422-438A-947D-2B9964E76889}" srcOrd="2" destOrd="0" presId="urn:microsoft.com/office/officeart/2005/8/layout/hierarchy1"/>
    <dgm:cxn modelId="{09D4A5A1-D328-40BF-86C7-15A3D3DB00A9}" type="presParOf" srcId="{D09F8408-0EAA-4616-9D47-9A2D85A59010}" destId="{4143F88E-8DA3-481F-93E0-639C9B6D03EA}" srcOrd="3" destOrd="0" presId="urn:microsoft.com/office/officeart/2005/8/layout/hierarchy1"/>
    <dgm:cxn modelId="{6306219D-A989-4CFB-8719-69EFEB7BE880}" type="presParOf" srcId="{4143F88E-8DA3-481F-93E0-639C9B6D03EA}" destId="{6EA58E42-86BB-45CA-88F4-C619F6CE980A}" srcOrd="0" destOrd="0" presId="urn:microsoft.com/office/officeart/2005/8/layout/hierarchy1"/>
    <dgm:cxn modelId="{5BFF5D73-4192-460C-A15D-9F892B028118}" type="presParOf" srcId="{6EA58E42-86BB-45CA-88F4-C619F6CE980A}" destId="{8DB1A8EF-AC2F-4621-B51A-825241754C3C}" srcOrd="0" destOrd="0" presId="urn:microsoft.com/office/officeart/2005/8/layout/hierarchy1"/>
    <dgm:cxn modelId="{06E70705-9D88-4D26-86E7-0E39C8DC2169}" type="presParOf" srcId="{6EA58E42-86BB-45CA-88F4-C619F6CE980A}" destId="{F497387D-1B9C-4489-978E-7CB9E8BC62D3}" srcOrd="1" destOrd="0" presId="urn:microsoft.com/office/officeart/2005/8/layout/hierarchy1"/>
    <dgm:cxn modelId="{A9C22A87-2ED1-44F7-8375-4D443007B359}" type="presParOf" srcId="{4143F88E-8DA3-481F-93E0-639C9B6D03EA}" destId="{46AB5BB9-5E93-4C78-885B-3C836C83E0CC}" srcOrd="1" destOrd="0" presId="urn:microsoft.com/office/officeart/2005/8/layout/hierarchy1"/>
    <dgm:cxn modelId="{C8FC1A5A-1C79-411B-8DBB-CF3FE0010E65}" type="presParOf" srcId="{D09F8408-0EAA-4616-9D47-9A2D85A59010}" destId="{6F4E9061-6D3D-4924-8B91-5E8C08FC349E}" srcOrd="4" destOrd="0" presId="urn:microsoft.com/office/officeart/2005/8/layout/hierarchy1"/>
    <dgm:cxn modelId="{22356106-D84D-429B-8770-8AA763BA27EA}" type="presParOf" srcId="{D09F8408-0EAA-4616-9D47-9A2D85A59010}" destId="{6B7A31D9-C689-4068-9BF9-84C3C0182266}" srcOrd="5" destOrd="0" presId="urn:microsoft.com/office/officeart/2005/8/layout/hierarchy1"/>
    <dgm:cxn modelId="{26A323CF-994F-48C7-AB20-7F5ABDA038C3}" type="presParOf" srcId="{6B7A31D9-C689-4068-9BF9-84C3C0182266}" destId="{B6B30360-C430-47C1-89A5-B37856099C57}" srcOrd="0" destOrd="0" presId="urn:microsoft.com/office/officeart/2005/8/layout/hierarchy1"/>
    <dgm:cxn modelId="{765B9A2A-0B68-4C11-B1AF-5018BC82E859}" type="presParOf" srcId="{B6B30360-C430-47C1-89A5-B37856099C57}" destId="{961545A3-3DA6-4731-9E79-85733D884BC3}" srcOrd="0" destOrd="0" presId="urn:microsoft.com/office/officeart/2005/8/layout/hierarchy1"/>
    <dgm:cxn modelId="{21D2A222-A98B-4B71-A81B-FACA2D5C8162}" type="presParOf" srcId="{B6B30360-C430-47C1-89A5-B37856099C57}" destId="{B01D78C3-5FEB-4F6F-A9C6-D93BCD14ABE7}" srcOrd="1" destOrd="0" presId="urn:microsoft.com/office/officeart/2005/8/layout/hierarchy1"/>
    <dgm:cxn modelId="{02A86CC0-84D4-4E26-8B41-28E647666CEE}" type="presParOf" srcId="{6B7A31D9-C689-4068-9BF9-84C3C0182266}" destId="{CC67F842-BA1E-4387-8CF6-5A5548CFDA8C}" srcOrd="1" destOrd="0" presId="urn:microsoft.com/office/officeart/2005/8/layout/hierarchy1"/>
    <dgm:cxn modelId="{39E42C8D-BF39-49B8-A3DC-DB7025A7A3D9}" type="presParOf" srcId="{D09F8408-0EAA-4616-9D47-9A2D85A59010}" destId="{F02BA369-A27F-43C4-B734-887515BD1F2A}" srcOrd="6" destOrd="0" presId="urn:microsoft.com/office/officeart/2005/8/layout/hierarchy1"/>
    <dgm:cxn modelId="{D1FEAD9E-FCEA-47C4-ACAD-601755D834BA}" type="presParOf" srcId="{D09F8408-0EAA-4616-9D47-9A2D85A59010}" destId="{0E173901-05BE-4A26-BABE-1C29D0145008}" srcOrd="7" destOrd="0" presId="urn:microsoft.com/office/officeart/2005/8/layout/hierarchy1"/>
    <dgm:cxn modelId="{936E24E1-CC68-4B76-B84A-9233692AFBFA}" type="presParOf" srcId="{0E173901-05BE-4A26-BABE-1C29D0145008}" destId="{DA6391BB-6FA6-4492-A57F-0B4E8BEB379B}" srcOrd="0" destOrd="0" presId="urn:microsoft.com/office/officeart/2005/8/layout/hierarchy1"/>
    <dgm:cxn modelId="{80BD264A-9AFA-4D2A-8C0E-196DB505B7C3}" type="presParOf" srcId="{DA6391BB-6FA6-4492-A57F-0B4E8BEB379B}" destId="{05B928C3-BF60-4BF7-AE54-B8D6C9AD4A3C}" srcOrd="0" destOrd="0" presId="urn:microsoft.com/office/officeart/2005/8/layout/hierarchy1"/>
    <dgm:cxn modelId="{AB73EFDA-75AC-4028-8280-67FE7FC338A0}" type="presParOf" srcId="{DA6391BB-6FA6-4492-A57F-0B4E8BEB379B}" destId="{89BCD3A8-62ED-4817-BDA7-97FDAC362CCC}" srcOrd="1" destOrd="0" presId="urn:microsoft.com/office/officeart/2005/8/layout/hierarchy1"/>
    <dgm:cxn modelId="{F6CD76FA-BF3E-49D6-B21D-C293AD45492B}" type="presParOf" srcId="{0E173901-05BE-4A26-BABE-1C29D0145008}" destId="{2BCA2BAC-7409-4AC8-9448-D250694553D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FE7FB3-FD33-4C87-9C7A-1EFF4E92DFF4}" type="doc">
      <dgm:prSet loTypeId="urn:microsoft.com/office/officeart/2005/8/layout/radial5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D948054D-69F9-44EB-BDDE-70ABE4EFD03E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性平會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5F281AD-3CB9-4248-902D-BCF26F072F57}" type="parTrans" cxnId="{0BC9B26C-6347-4F0D-98A8-809751DED39A}">
      <dgm:prSet/>
      <dgm:spPr/>
      <dgm:t>
        <a:bodyPr/>
        <a:lstStyle/>
        <a:p>
          <a:endParaRPr lang="zh-TW" altLang="en-US"/>
        </a:p>
      </dgm:t>
    </dgm:pt>
    <dgm:pt modelId="{694F144E-E10A-4A27-8DC3-165F8545B527}" type="sibTrans" cxnId="{0BC9B26C-6347-4F0D-98A8-809751DED39A}">
      <dgm:prSet/>
      <dgm:spPr/>
      <dgm:t>
        <a:bodyPr/>
        <a:lstStyle/>
        <a:p>
          <a:endParaRPr lang="zh-TW" altLang="en-US"/>
        </a:p>
      </dgm:t>
    </dgm:pt>
    <dgm:pt modelId="{7443A986-C78A-4B0C-BCBF-CBC225CBD04D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行政與防治組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E67EA0B-07A1-45DF-8A86-09800AAC7058}" type="parTrans" cxnId="{1089C0B4-4857-4BF4-A8FE-D2BE652B294A}">
      <dgm:prSet/>
      <dgm:spPr/>
      <dgm:t>
        <a:bodyPr/>
        <a:lstStyle/>
        <a:p>
          <a:endParaRPr lang="zh-TW" altLang="en-US"/>
        </a:p>
      </dgm:t>
    </dgm:pt>
    <dgm:pt modelId="{8FDE3A49-D814-47BF-80A1-E3F146D3F6F5}" type="sibTrans" cxnId="{1089C0B4-4857-4BF4-A8FE-D2BE652B294A}">
      <dgm:prSet/>
      <dgm:spPr/>
      <dgm:t>
        <a:bodyPr/>
        <a:lstStyle/>
        <a:p>
          <a:endParaRPr lang="zh-TW" altLang="en-US"/>
        </a:p>
      </dgm:t>
    </dgm:pt>
    <dgm:pt modelId="{D807F604-ECA0-492B-AC6D-E075E658FD13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課程與教學組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8F5EF51-A9AA-4D67-829B-5D83AAB9B9C1}" type="parTrans" cxnId="{BB439C30-6056-4CA5-AEFE-754B9A76E5C5}">
      <dgm:prSet/>
      <dgm:spPr/>
      <dgm:t>
        <a:bodyPr/>
        <a:lstStyle/>
        <a:p>
          <a:endParaRPr lang="zh-TW" altLang="en-US"/>
        </a:p>
      </dgm:t>
    </dgm:pt>
    <dgm:pt modelId="{053477E5-6B92-414F-874B-294E60BB015C}" type="sibTrans" cxnId="{BB439C30-6056-4CA5-AEFE-754B9A76E5C5}">
      <dgm:prSet/>
      <dgm:spPr/>
      <dgm:t>
        <a:bodyPr/>
        <a:lstStyle/>
        <a:p>
          <a:endParaRPr lang="zh-TW" altLang="en-US"/>
        </a:p>
      </dgm:t>
    </dgm:pt>
    <dgm:pt modelId="{48B65462-AAB3-4497-BCC7-ACE29841170C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環境與資源組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192A994-0047-4C5B-B399-75414FCE018D}" type="parTrans" cxnId="{8FA21983-8F20-4E0D-951E-563C65EA8439}">
      <dgm:prSet/>
      <dgm:spPr/>
      <dgm:t>
        <a:bodyPr/>
        <a:lstStyle/>
        <a:p>
          <a:endParaRPr lang="zh-TW" altLang="en-US"/>
        </a:p>
      </dgm:t>
    </dgm:pt>
    <dgm:pt modelId="{F3EA031C-82D0-4866-BA92-CAD8D9A3FC40}" type="sibTrans" cxnId="{8FA21983-8F20-4E0D-951E-563C65EA8439}">
      <dgm:prSet/>
      <dgm:spPr/>
      <dgm:t>
        <a:bodyPr/>
        <a:lstStyle/>
        <a:p>
          <a:endParaRPr lang="zh-TW" altLang="en-US"/>
        </a:p>
      </dgm:t>
    </dgm:pt>
    <dgm:pt modelId="{166C1F73-6C92-4D3A-9B41-E42CBA92647E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諮商與輔導組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31332B2-299A-454C-9D2A-96CAAE05AF86}" type="parTrans" cxnId="{07BB3207-44EF-49AE-B708-84EA238FC754}">
      <dgm:prSet/>
      <dgm:spPr/>
      <dgm:t>
        <a:bodyPr/>
        <a:lstStyle/>
        <a:p>
          <a:endParaRPr lang="zh-TW" altLang="en-US"/>
        </a:p>
      </dgm:t>
    </dgm:pt>
    <dgm:pt modelId="{CC632B50-349A-46B9-906D-74DE746F6D18}" type="sibTrans" cxnId="{07BB3207-44EF-49AE-B708-84EA238FC754}">
      <dgm:prSet/>
      <dgm:spPr/>
      <dgm:t>
        <a:bodyPr/>
        <a:lstStyle/>
        <a:p>
          <a:endParaRPr lang="zh-TW" altLang="en-US"/>
        </a:p>
      </dgm:t>
    </dgm:pt>
    <dgm:pt modelId="{42CB6F4D-7072-4853-AD09-994394564200}" type="pres">
      <dgm:prSet presAssocID="{27FE7FB3-FD33-4C87-9C7A-1EFF4E92DFF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A1AEBEA-023D-4661-97B1-F5DBC5D64505}" type="pres">
      <dgm:prSet presAssocID="{D948054D-69F9-44EB-BDDE-70ABE4EFD03E}" presName="centerShape" presStyleLbl="node0" presStyleIdx="0" presStyleCnt="1" custScaleX="110504" custScaleY="110503"/>
      <dgm:spPr/>
      <dgm:t>
        <a:bodyPr/>
        <a:lstStyle/>
        <a:p>
          <a:endParaRPr lang="zh-TW" altLang="en-US"/>
        </a:p>
      </dgm:t>
    </dgm:pt>
    <dgm:pt modelId="{8AAC5164-09F1-4F19-B77A-07AD5D4AD611}" type="pres">
      <dgm:prSet presAssocID="{4E67EA0B-07A1-45DF-8A86-09800AAC7058}" presName="parTrans" presStyleLbl="sibTrans2D1" presStyleIdx="0" presStyleCnt="4"/>
      <dgm:spPr/>
      <dgm:t>
        <a:bodyPr/>
        <a:lstStyle/>
        <a:p>
          <a:endParaRPr lang="zh-TW" altLang="en-US"/>
        </a:p>
      </dgm:t>
    </dgm:pt>
    <dgm:pt modelId="{B2B9895A-7C15-4233-BD6C-1CAE4EB77B71}" type="pres">
      <dgm:prSet presAssocID="{4E67EA0B-07A1-45DF-8A86-09800AAC7058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B2705A48-5300-4A26-90FE-C6514E7A516B}" type="pres">
      <dgm:prSet presAssocID="{7443A986-C78A-4B0C-BCBF-CBC225CBD04D}" presName="node" presStyleLbl="node1" presStyleIdx="0" presStyleCnt="4" custScaleX="125688" custScaleY="12516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A938DE-0DA5-4F29-98AF-24B8E0F32686}" type="pres">
      <dgm:prSet presAssocID="{E8F5EF51-A9AA-4D67-829B-5D83AAB9B9C1}" presName="parTrans" presStyleLbl="sibTrans2D1" presStyleIdx="1" presStyleCnt="4"/>
      <dgm:spPr/>
      <dgm:t>
        <a:bodyPr/>
        <a:lstStyle/>
        <a:p>
          <a:endParaRPr lang="zh-TW" altLang="en-US"/>
        </a:p>
      </dgm:t>
    </dgm:pt>
    <dgm:pt modelId="{167F7D53-ECA4-43D8-B9FC-0B48E288CD67}" type="pres">
      <dgm:prSet presAssocID="{E8F5EF51-A9AA-4D67-829B-5D83AAB9B9C1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C07D6B3C-98F1-48C9-8C4C-9AD95CCE8E3B}" type="pres">
      <dgm:prSet presAssocID="{D807F604-ECA0-492B-AC6D-E075E658FD13}" presName="node" presStyleLbl="node1" presStyleIdx="1" presStyleCnt="4" custScaleX="130977" custScaleY="125489" custRadScaleRad="116506" custRadScaleInc="105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5E8EBA-AA41-43BC-A8D8-053DB16BF0EA}" type="pres">
      <dgm:prSet presAssocID="{8192A994-0047-4C5B-B399-75414FCE018D}" presName="parTrans" presStyleLbl="sibTrans2D1" presStyleIdx="2" presStyleCnt="4"/>
      <dgm:spPr/>
      <dgm:t>
        <a:bodyPr/>
        <a:lstStyle/>
        <a:p>
          <a:endParaRPr lang="zh-TW" altLang="en-US"/>
        </a:p>
      </dgm:t>
    </dgm:pt>
    <dgm:pt modelId="{8DC4C69B-3FF4-4392-A355-CEFFCED3C808}" type="pres">
      <dgm:prSet presAssocID="{8192A994-0047-4C5B-B399-75414FCE018D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ED3BEA6A-9831-4742-984E-B0779B159D1F}" type="pres">
      <dgm:prSet presAssocID="{48B65462-AAB3-4497-BCC7-ACE29841170C}" presName="node" presStyleLbl="node1" presStyleIdx="2" presStyleCnt="4" custScaleX="125688" custScaleY="12070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C95A73-A30E-42E1-83DA-F6B40A545CBE}" type="pres">
      <dgm:prSet presAssocID="{C31332B2-299A-454C-9D2A-96CAAE05AF86}" presName="parTrans" presStyleLbl="sibTrans2D1" presStyleIdx="3" presStyleCnt="4"/>
      <dgm:spPr/>
      <dgm:t>
        <a:bodyPr/>
        <a:lstStyle/>
        <a:p>
          <a:endParaRPr lang="zh-TW" altLang="en-US"/>
        </a:p>
      </dgm:t>
    </dgm:pt>
    <dgm:pt modelId="{D85967B0-9B20-4485-9C74-262A49DA153E}" type="pres">
      <dgm:prSet presAssocID="{C31332B2-299A-454C-9D2A-96CAAE05AF86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  <dgm:pt modelId="{24FD3990-9552-4CBA-B115-D78AF2309561}" type="pres">
      <dgm:prSet presAssocID="{166C1F73-6C92-4D3A-9B41-E42CBA92647E}" presName="node" presStyleLbl="node1" presStyleIdx="3" presStyleCnt="4" custScaleX="125165" custScaleY="122782" custRadScaleRad="112117" custRadScaleInc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089C0B4-4857-4BF4-A8FE-D2BE652B294A}" srcId="{D948054D-69F9-44EB-BDDE-70ABE4EFD03E}" destId="{7443A986-C78A-4B0C-BCBF-CBC225CBD04D}" srcOrd="0" destOrd="0" parTransId="{4E67EA0B-07A1-45DF-8A86-09800AAC7058}" sibTransId="{8FDE3A49-D814-47BF-80A1-E3F146D3F6F5}"/>
    <dgm:cxn modelId="{BCD5D07B-043A-47CD-AD92-B6F222E64C5D}" type="presOf" srcId="{48B65462-AAB3-4497-BCC7-ACE29841170C}" destId="{ED3BEA6A-9831-4742-984E-B0779B159D1F}" srcOrd="0" destOrd="0" presId="urn:microsoft.com/office/officeart/2005/8/layout/radial5"/>
    <dgm:cxn modelId="{42CD4870-CCC5-4B26-A8DD-5598F2D0359D}" type="presOf" srcId="{8192A994-0047-4C5B-B399-75414FCE018D}" destId="{8DC4C69B-3FF4-4392-A355-CEFFCED3C808}" srcOrd="1" destOrd="0" presId="urn:microsoft.com/office/officeart/2005/8/layout/radial5"/>
    <dgm:cxn modelId="{A348C4FD-B20C-4C48-A683-5BA6A785BB1F}" type="presOf" srcId="{166C1F73-6C92-4D3A-9B41-E42CBA92647E}" destId="{24FD3990-9552-4CBA-B115-D78AF2309561}" srcOrd="0" destOrd="0" presId="urn:microsoft.com/office/officeart/2005/8/layout/radial5"/>
    <dgm:cxn modelId="{DA4C6A43-FB25-4ECD-A7FA-41F75FC8DBA5}" type="presOf" srcId="{8192A994-0047-4C5B-B399-75414FCE018D}" destId="{3F5E8EBA-AA41-43BC-A8D8-053DB16BF0EA}" srcOrd="0" destOrd="0" presId="urn:microsoft.com/office/officeart/2005/8/layout/radial5"/>
    <dgm:cxn modelId="{FA8DB88B-B9A7-44EC-B24C-8B87A5F7F0F3}" type="presOf" srcId="{E8F5EF51-A9AA-4D67-829B-5D83AAB9B9C1}" destId="{167F7D53-ECA4-43D8-B9FC-0B48E288CD67}" srcOrd="1" destOrd="0" presId="urn:microsoft.com/office/officeart/2005/8/layout/radial5"/>
    <dgm:cxn modelId="{BB439C30-6056-4CA5-AEFE-754B9A76E5C5}" srcId="{D948054D-69F9-44EB-BDDE-70ABE4EFD03E}" destId="{D807F604-ECA0-492B-AC6D-E075E658FD13}" srcOrd="1" destOrd="0" parTransId="{E8F5EF51-A9AA-4D67-829B-5D83AAB9B9C1}" sibTransId="{053477E5-6B92-414F-874B-294E60BB015C}"/>
    <dgm:cxn modelId="{8FA21983-8F20-4E0D-951E-563C65EA8439}" srcId="{D948054D-69F9-44EB-BDDE-70ABE4EFD03E}" destId="{48B65462-AAB3-4497-BCC7-ACE29841170C}" srcOrd="2" destOrd="0" parTransId="{8192A994-0047-4C5B-B399-75414FCE018D}" sibTransId="{F3EA031C-82D0-4866-BA92-CAD8D9A3FC40}"/>
    <dgm:cxn modelId="{A073BA86-163F-4636-9802-25B441BCED9A}" type="presOf" srcId="{7443A986-C78A-4B0C-BCBF-CBC225CBD04D}" destId="{B2705A48-5300-4A26-90FE-C6514E7A516B}" srcOrd="0" destOrd="0" presId="urn:microsoft.com/office/officeart/2005/8/layout/radial5"/>
    <dgm:cxn modelId="{B5A276C3-5C2C-4C7D-94D6-1888975CD991}" type="presOf" srcId="{C31332B2-299A-454C-9D2A-96CAAE05AF86}" destId="{D85967B0-9B20-4485-9C74-262A49DA153E}" srcOrd="1" destOrd="0" presId="urn:microsoft.com/office/officeart/2005/8/layout/radial5"/>
    <dgm:cxn modelId="{87FC5632-9B9D-4531-8D88-0D1DFE7373BB}" type="presOf" srcId="{4E67EA0B-07A1-45DF-8A86-09800AAC7058}" destId="{8AAC5164-09F1-4F19-B77A-07AD5D4AD611}" srcOrd="0" destOrd="0" presId="urn:microsoft.com/office/officeart/2005/8/layout/radial5"/>
    <dgm:cxn modelId="{E1565EF8-01D8-48E7-A799-0809D1987706}" type="presOf" srcId="{D948054D-69F9-44EB-BDDE-70ABE4EFD03E}" destId="{DA1AEBEA-023D-4661-97B1-F5DBC5D64505}" srcOrd="0" destOrd="0" presId="urn:microsoft.com/office/officeart/2005/8/layout/radial5"/>
    <dgm:cxn modelId="{F4A0BDFC-FFBB-4F32-9499-7DF5C22FFDA9}" type="presOf" srcId="{4E67EA0B-07A1-45DF-8A86-09800AAC7058}" destId="{B2B9895A-7C15-4233-BD6C-1CAE4EB77B71}" srcOrd="1" destOrd="0" presId="urn:microsoft.com/office/officeart/2005/8/layout/radial5"/>
    <dgm:cxn modelId="{3E7BD49B-5144-457C-A1E4-A973D21A8A51}" type="presOf" srcId="{D807F604-ECA0-492B-AC6D-E075E658FD13}" destId="{C07D6B3C-98F1-48C9-8C4C-9AD95CCE8E3B}" srcOrd="0" destOrd="0" presId="urn:microsoft.com/office/officeart/2005/8/layout/radial5"/>
    <dgm:cxn modelId="{4517A587-D043-416B-BF67-4FCDD7CEE58F}" type="presOf" srcId="{E8F5EF51-A9AA-4D67-829B-5D83AAB9B9C1}" destId="{08A938DE-0DA5-4F29-98AF-24B8E0F32686}" srcOrd="0" destOrd="0" presId="urn:microsoft.com/office/officeart/2005/8/layout/radial5"/>
    <dgm:cxn modelId="{532DBED3-ED4D-4099-A036-94C732A2A740}" type="presOf" srcId="{27FE7FB3-FD33-4C87-9C7A-1EFF4E92DFF4}" destId="{42CB6F4D-7072-4853-AD09-994394564200}" srcOrd="0" destOrd="0" presId="urn:microsoft.com/office/officeart/2005/8/layout/radial5"/>
    <dgm:cxn modelId="{0BC9B26C-6347-4F0D-98A8-809751DED39A}" srcId="{27FE7FB3-FD33-4C87-9C7A-1EFF4E92DFF4}" destId="{D948054D-69F9-44EB-BDDE-70ABE4EFD03E}" srcOrd="0" destOrd="0" parTransId="{D5F281AD-3CB9-4248-902D-BCF26F072F57}" sibTransId="{694F144E-E10A-4A27-8DC3-165F8545B527}"/>
    <dgm:cxn modelId="{B763A0B4-77D9-437D-B7E0-EE8CE0532193}" type="presOf" srcId="{C31332B2-299A-454C-9D2A-96CAAE05AF86}" destId="{08C95A73-A30E-42E1-83DA-F6B40A545CBE}" srcOrd="0" destOrd="0" presId="urn:microsoft.com/office/officeart/2005/8/layout/radial5"/>
    <dgm:cxn modelId="{07BB3207-44EF-49AE-B708-84EA238FC754}" srcId="{D948054D-69F9-44EB-BDDE-70ABE4EFD03E}" destId="{166C1F73-6C92-4D3A-9B41-E42CBA92647E}" srcOrd="3" destOrd="0" parTransId="{C31332B2-299A-454C-9D2A-96CAAE05AF86}" sibTransId="{CC632B50-349A-46B9-906D-74DE746F6D18}"/>
    <dgm:cxn modelId="{4AA4F13D-8E48-4C86-9D72-41768CAE256C}" type="presParOf" srcId="{42CB6F4D-7072-4853-AD09-994394564200}" destId="{DA1AEBEA-023D-4661-97B1-F5DBC5D64505}" srcOrd="0" destOrd="0" presId="urn:microsoft.com/office/officeart/2005/8/layout/radial5"/>
    <dgm:cxn modelId="{C6158ABB-2F29-41B0-8807-CE4B48C68ADB}" type="presParOf" srcId="{42CB6F4D-7072-4853-AD09-994394564200}" destId="{8AAC5164-09F1-4F19-B77A-07AD5D4AD611}" srcOrd="1" destOrd="0" presId="urn:microsoft.com/office/officeart/2005/8/layout/radial5"/>
    <dgm:cxn modelId="{2C8F0690-BE59-477F-AD96-1CD754B0DA84}" type="presParOf" srcId="{8AAC5164-09F1-4F19-B77A-07AD5D4AD611}" destId="{B2B9895A-7C15-4233-BD6C-1CAE4EB77B71}" srcOrd="0" destOrd="0" presId="urn:microsoft.com/office/officeart/2005/8/layout/radial5"/>
    <dgm:cxn modelId="{600DDFBC-13AC-40DD-BB94-D7F7A7B95588}" type="presParOf" srcId="{42CB6F4D-7072-4853-AD09-994394564200}" destId="{B2705A48-5300-4A26-90FE-C6514E7A516B}" srcOrd="2" destOrd="0" presId="urn:microsoft.com/office/officeart/2005/8/layout/radial5"/>
    <dgm:cxn modelId="{8A6A71F6-AD87-4EC7-9E66-B5FD8961CC04}" type="presParOf" srcId="{42CB6F4D-7072-4853-AD09-994394564200}" destId="{08A938DE-0DA5-4F29-98AF-24B8E0F32686}" srcOrd="3" destOrd="0" presId="urn:microsoft.com/office/officeart/2005/8/layout/radial5"/>
    <dgm:cxn modelId="{C53FB3FC-C7DC-41C5-A4F9-2794D61CBF7A}" type="presParOf" srcId="{08A938DE-0DA5-4F29-98AF-24B8E0F32686}" destId="{167F7D53-ECA4-43D8-B9FC-0B48E288CD67}" srcOrd="0" destOrd="0" presId="urn:microsoft.com/office/officeart/2005/8/layout/radial5"/>
    <dgm:cxn modelId="{F5493021-5B4B-49C4-A165-FBB348198BF5}" type="presParOf" srcId="{42CB6F4D-7072-4853-AD09-994394564200}" destId="{C07D6B3C-98F1-48C9-8C4C-9AD95CCE8E3B}" srcOrd="4" destOrd="0" presId="urn:microsoft.com/office/officeart/2005/8/layout/radial5"/>
    <dgm:cxn modelId="{84EE6A5A-BAD9-4159-9CF0-917AFF4AB02A}" type="presParOf" srcId="{42CB6F4D-7072-4853-AD09-994394564200}" destId="{3F5E8EBA-AA41-43BC-A8D8-053DB16BF0EA}" srcOrd="5" destOrd="0" presId="urn:microsoft.com/office/officeart/2005/8/layout/radial5"/>
    <dgm:cxn modelId="{7D075B9E-EA10-4E45-857D-F51C4505FFB2}" type="presParOf" srcId="{3F5E8EBA-AA41-43BC-A8D8-053DB16BF0EA}" destId="{8DC4C69B-3FF4-4392-A355-CEFFCED3C808}" srcOrd="0" destOrd="0" presId="urn:microsoft.com/office/officeart/2005/8/layout/radial5"/>
    <dgm:cxn modelId="{3E6D7F5B-358A-481D-B831-C7D255DD1A21}" type="presParOf" srcId="{42CB6F4D-7072-4853-AD09-994394564200}" destId="{ED3BEA6A-9831-4742-984E-B0779B159D1F}" srcOrd="6" destOrd="0" presId="urn:microsoft.com/office/officeart/2005/8/layout/radial5"/>
    <dgm:cxn modelId="{8D9715AE-0C3C-4EBA-BF98-483EED18326B}" type="presParOf" srcId="{42CB6F4D-7072-4853-AD09-994394564200}" destId="{08C95A73-A30E-42E1-83DA-F6B40A545CBE}" srcOrd="7" destOrd="0" presId="urn:microsoft.com/office/officeart/2005/8/layout/radial5"/>
    <dgm:cxn modelId="{DFC33877-BF26-43B1-8C72-D84C372BE5EE}" type="presParOf" srcId="{08C95A73-A30E-42E1-83DA-F6B40A545CBE}" destId="{D85967B0-9B20-4485-9C74-262A49DA153E}" srcOrd="0" destOrd="0" presId="urn:microsoft.com/office/officeart/2005/8/layout/radial5"/>
    <dgm:cxn modelId="{54ABE276-D90F-43BF-B091-31C385808C68}" type="presParOf" srcId="{42CB6F4D-7072-4853-AD09-994394564200}" destId="{24FD3990-9552-4CBA-B115-D78AF2309561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478F34-4ADA-41F5-85E7-1F40525A0A3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570983E9-2A8D-42D9-B03C-8ED9F56E7A1D}">
      <dgm:prSet phldrT="[文字]"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受害者為何需要諮商</a:t>
          </a:r>
          <a:r>
            <a: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?</a:t>
          </a:r>
          <a:endParaRPr lang="zh-TW" altLang="en-US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50D2C86-8780-4F20-A455-1A380F3C0D52}" type="parTrans" cxnId="{753221E3-292A-4EDA-BEA6-FE6F5544AE76}">
      <dgm:prSet/>
      <dgm:spPr/>
      <dgm:t>
        <a:bodyPr/>
        <a:lstStyle/>
        <a:p>
          <a:endParaRPr lang="zh-TW" altLang="en-US"/>
        </a:p>
      </dgm:t>
    </dgm:pt>
    <dgm:pt modelId="{1C45533A-E113-4B92-B5F7-46DCF7F37723}" type="sibTrans" cxnId="{753221E3-292A-4EDA-BEA6-FE6F5544AE76}">
      <dgm:prSet/>
      <dgm:spPr/>
      <dgm:t>
        <a:bodyPr/>
        <a:lstStyle/>
        <a:p>
          <a:endParaRPr lang="zh-TW" altLang="en-US"/>
        </a:p>
      </dgm:t>
    </dgm:pt>
    <dgm:pt modelId="{7FEE157F-A143-4753-B0FA-9D35A2DFA953}">
      <dgm:prSet phldrT="[文字]"/>
      <dgm:spPr/>
      <dgm:t>
        <a:bodyPr/>
        <a:lstStyle/>
        <a:p>
          <a:endParaRPr lang="zh-TW" altLang="en-US" dirty="0"/>
        </a:p>
      </dgm:t>
    </dgm:pt>
    <dgm:pt modelId="{07874D54-B07E-4A09-AD2C-6490550981A4}" type="parTrans" cxnId="{133A5435-EB35-4D7A-81D0-55A5313B09A5}">
      <dgm:prSet/>
      <dgm:spPr/>
      <dgm:t>
        <a:bodyPr/>
        <a:lstStyle/>
        <a:p>
          <a:endParaRPr lang="zh-TW" altLang="en-US"/>
        </a:p>
      </dgm:t>
    </dgm:pt>
    <dgm:pt modelId="{4D5CEF08-F424-45FE-9BB4-418C4AB93B01}" type="sibTrans" cxnId="{133A5435-EB35-4D7A-81D0-55A5313B09A5}">
      <dgm:prSet/>
      <dgm:spPr/>
      <dgm:t>
        <a:bodyPr/>
        <a:lstStyle/>
        <a:p>
          <a:endParaRPr lang="zh-TW" altLang="en-US"/>
        </a:p>
      </dgm:t>
    </dgm:pt>
    <dgm:pt modelId="{ABAA50EB-F5A0-47C8-88FE-A4384E85A481}">
      <dgm:prSet phldrT="[文字]"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加害者為何需要諮商</a:t>
          </a:r>
          <a:r>
            <a: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?</a:t>
          </a:r>
          <a:endParaRPr lang="zh-TW" altLang="en-US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687201C-8EBC-425A-B043-B180389790C8}" type="parTrans" cxnId="{3BC423EA-5392-47E7-953E-88331127AF2D}">
      <dgm:prSet/>
      <dgm:spPr/>
      <dgm:t>
        <a:bodyPr/>
        <a:lstStyle/>
        <a:p>
          <a:endParaRPr lang="zh-TW" altLang="en-US"/>
        </a:p>
      </dgm:t>
    </dgm:pt>
    <dgm:pt modelId="{EB0AFD22-2E74-46DF-BEAC-53EDDB7AC937}" type="sibTrans" cxnId="{3BC423EA-5392-47E7-953E-88331127AF2D}">
      <dgm:prSet/>
      <dgm:spPr/>
      <dgm:t>
        <a:bodyPr/>
        <a:lstStyle/>
        <a:p>
          <a:endParaRPr lang="zh-TW" altLang="en-US"/>
        </a:p>
      </dgm:t>
    </dgm:pt>
    <dgm:pt modelId="{A782963E-6F55-4976-9E20-5CEBE98CC20F}">
      <dgm:prSet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是否找到轉介的管道</a:t>
          </a:r>
          <a:r>
            <a: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?</a:t>
          </a:r>
          <a:endParaRPr lang="zh-TW" altLang="en-US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1A35EBA-B0FC-4022-96C8-41D80B1A13E4}" type="parTrans" cxnId="{47500873-D57D-4F77-8E89-2F3C03E8C759}">
      <dgm:prSet/>
      <dgm:spPr/>
      <dgm:t>
        <a:bodyPr/>
        <a:lstStyle/>
        <a:p>
          <a:endParaRPr lang="zh-TW" altLang="en-US"/>
        </a:p>
      </dgm:t>
    </dgm:pt>
    <dgm:pt modelId="{50622BCB-4776-4BBF-A78B-C1E7A284BA13}" type="sibTrans" cxnId="{47500873-D57D-4F77-8E89-2F3C03E8C759}">
      <dgm:prSet/>
      <dgm:spPr/>
      <dgm:t>
        <a:bodyPr/>
        <a:lstStyle/>
        <a:p>
          <a:endParaRPr lang="zh-TW" altLang="en-US"/>
        </a:p>
      </dgm:t>
    </dgm:pt>
    <dgm:pt modelId="{376C86E3-937E-4331-8E77-1F5241CC70B1}">
      <dgm:prSet phldrT="[文字]" phldr="1"/>
      <dgm:spPr/>
      <dgm:t>
        <a:bodyPr/>
        <a:lstStyle/>
        <a:p>
          <a:endParaRPr lang="zh-TW" altLang="en-US" dirty="0"/>
        </a:p>
      </dgm:t>
    </dgm:pt>
    <dgm:pt modelId="{B093E584-00BA-437D-8D7F-AE63DF14A53F}" type="sibTrans" cxnId="{F49606C4-BD09-4C41-AF46-F4519853545B}">
      <dgm:prSet/>
      <dgm:spPr/>
      <dgm:t>
        <a:bodyPr/>
        <a:lstStyle/>
        <a:p>
          <a:endParaRPr lang="zh-TW" altLang="en-US"/>
        </a:p>
      </dgm:t>
    </dgm:pt>
    <dgm:pt modelId="{77C4ECBD-FC13-477A-91E0-C6982863DB99}" type="parTrans" cxnId="{F49606C4-BD09-4C41-AF46-F4519853545B}">
      <dgm:prSet/>
      <dgm:spPr/>
      <dgm:t>
        <a:bodyPr/>
        <a:lstStyle/>
        <a:p>
          <a:endParaRPr lang="zh-TW" altLang="en-US"/>
        </a:p>
      </dgm:t>
    </dgm:pt>
    <dgm:pt modelId="{1075D224-B6BA-404F-9E88-DF8586F0E6C8}">
      <dgm:prSet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先確定自己是否專業</a:t>
          </a:r>
          <a:r>
            <a: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?</a:t>
          </a:r>
          <a:endParaRPr lang="zh-TW" altLang="en-US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814393A-BB97-4E7C-A797-006409B64F1F}" type="sibTrans" cxnId="{43783031-F4DC-4687-BB18-91FC1834062A}">
      <dgm:prSet/>
      <dgm:spPr/>
      <dgm:t>
        <a:bodyPr/>
        <a:lstStyle/>
        <a:p>
          <a:endParaRPr lang="zh-TW" altLang="en-US"/>
        </a:p>
      </dgm:t>
    </dgm:pt>
    <dgm:pt modelId="{E345DD54-9662-400B-83C7-E653614B1FE6}" type="parTrans" cxnId="{43783031-F4DC-4687-BB18-91FC1834062A}">
      <dgm:prSet/>
      <dgm:spPr/>
      <dgm:t>
        <a:bodyPr/>
        <a:lstStyle/>
        <a:p>
          <a:endParaRPr lang="zh-TW" altLang="en-US"/>
        </a:p>
      </dgm:t>
    </dgm:pt>
    <dgm:pt modelId="{F6BEF359-CE1D-4D21-8F24-2111DBB6A151}" type="pres">
      <dgm:prSet presAssocID="{56478F34-4ADA-41F5-85E7-1F40525A0A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0616AD6-7904-48B9-A32C-50AE3DF91EE6}" type="pres">
      <dgm:prSet presAssocID="{570983E9-2A8D-42D9-B03C-8ED9F56E7A1D}" presName="parentText" presStyleLbl="node1" presStyleIdx="0" presStyleCnt="4" custLinFactNeighborX="-1181" custLinFactNeighborY="-644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6F95FA-DEBF-4F0B-BCD9-6203A7DC8A30}" type="pres">
      <dgm:prSet presAssocID="{570983E9-2A8D-42D9-B03C-8ED9F56E7A1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9E343F-A020-4A4A-840B-D82730959D8F}" type="pres">
      <dgm:prSet presAssocID="{ABAA50EB-F5A0-47C8-88FE-A4384E85A481}" presName="parentText" presStyleLbl="node1" presStyleIdx="1" presStyleCnt="4" custLinFactNeighborX="-662" custLinFactNeighborY="-1523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5FD001A-D3EE-4F72-8E7D-BD589C919600}" type="pres">
      <dgm:prSet presAssocID="{ABAA50EB-F5A0-47C8-88FE-A4384E85A48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45B4F6-FC8F-42F8-8EEA-ED29208C89E8}" type="pres">
      <dgm:prSet presAssocID="{1075D224-B6BA-404F-9E88-DF8586F0E6C8}" presName="parentText" presStyleLbl="node1" presStyleIdx="2" presStyleCnt="4" custLinFactY="-15504" custLinFactNeighborX="-15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8C24A5-C555-4DC9-9617-ED9D6FC14C87}" type="pres">
      <dgm:prSet presAssocID="{2814393A-BB97-4E7C-A797-006409B64F1F}" presName="spacer" presStyleCnt="0"/>
      <dgm:spPr/>
    </dgm:pt>
    <dgm:pt modelId="{E88E1D32-CE25-46B9-AE56-5329CD02259D}" type="pres">
      <dgm:prSet presAssocID="{A782963E-6F55-4976-9E20-5CEBE98CC20F}" presName="parentText" presStyleLbl="node1" presStyleIdx="3" presStyleCnt="4" custLinFactY="32876" custLinFactNeighborX="-118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66F5546-1EE3-4BBD-A9CB-4F7AAF784C47}" type="presOf" srcId="{1075D224-B6BA-404F-9E88-DF8586F0E6C8}" destId="{9045B4F6-FC8F-42F8-8EEA-ED29208C89E8}" srcOrd="0" destOrd="0" presId="urn:microsoft.com/office/officeart/2005/8/layout/vList2"/>
    <dgm:cxn modelId="{3BC423EA-5392-47E7-953E-88331127AF2D}" srcId="{56478F34-4ADA-41F5-85E7-1F40525A0A3B}" destId="{ABAA50EB-F5A0-47C8-88FE-A4384E85A481}" srcOrd="1" destOrd="0" parTransId="{4687201C-8EBC-425A-B043-B180389790C8}" sibTransId="{EB0AFD22-2E74-46DF-BEAC-53EDDB7AC937}"/>
    <dgm:cxn modelId="{15F8F792-6268-4CBE-A949-4327C12080A1}" type="presOf" srcId="{ABAA50EB-F5A0-47C8-88FE-A4384E85A481}" destId="{369E343F-A020-4A4A-840B-D82730959D8F}" srcOrd="0" destOrd="0" presId="urn:microsoft.com/office/officeart/2005/8/layout/vList2"/>
    <dgm:cxn modelId="{EF940D67-EEA1-413B-B7D8-6ACA901270E8}" type="presOf" srcId="{376C86E3-937E-4331-8E77-1F5241CC70B1}" destId="{25FD001A-D3EE-4F72-8E7D-BD589C919600}" srcOrd="0" destOrd="0" presId="urn:microsoft.com/office/officeart/2005/8/layout/vList2"/>
    <dgm:cxn modelId="{133A5435-EB35-4D7A-81D0-55A5313B09A5}" srcId="{570983E9-2A8D-42D9-B03C-8ED9F56E7A1D}" destId="{7FEE157F-A143-4753-B0FA-9D35A2DFA953}" srcOrd="0" destOrd="0" parTransId="{07874D54-B07E-4A09-AD2C-6490550981A4}" sibTransId="{4D5CEF08-F424-45FE-9BB4-418C4AB93B01}"/>
    <dgm:cxn modelId="{4D95BFC9-7A21-45AD-84A2-AB9AB1D728FB}" type="presOf" srcId="{7FEE157F-A143-4753-B0FA-9D35A2DFA953}" destId="{7C6F95FA-DEBF-4F0B-BCD9-6203A7DC8A30}" srcOrd="0" destOrd="0" presId="urn:microsoft.com/office/officeart/2005/8/layout/vList2"/>
    <dgm:cxn modelId="{47500873-D57D-4F77-8E89-2F3C03E8C759}" srcId="{56478F34-4ADA-41F5-85E7-1F40525A0A3B}" destId="{A782963E-6F55-4976-9E20-5CEBE98CC20F}" srcOrd="3" destOrd="0" parTransId="{71A35EBA-B0FC-4022-96C8-41D80B1A13E4}" sibTransId="{50622BCB-4776-4BBF-A78B-C1E7A284BA13}"/>
    <dgm:cxn modelId="{43783031-F4DC-4687-BB18-91FC1834062A}" srcId="{56478F34-4ADA-41F5-85E7-1F40525A0A3B}" destId="{1075D224-B6BA-404F-9E88-DF8586F0E6C8}" srcOrd="2" destOrd="0" parTransId="{E345DD54-9662-400B-83C7-E653614B1FE6}" sibTransId="{2814393A-BB97-4E7C-A797-006409B64F1F}"/>
    <dgm:cxn modelId="{753221E3-292A-4EDA-BEA6-FE6F5544AE76}" srcId="{56478F34-4ADA-41F5-85E7-1F40525A0A3B}" destId="{570983E9-2A8D-42D9-B03C-8ED9F56E7A1D}" srcOrd="0" destOrd="0" parTransId="{950D2C86-8780-4F20-A455-1A380F3C0D52}" sibTransId="{1C45533A-E113-4B92-B5F7-46DCF7F37723}"/>
    <dgm:cxn modelId="{188335EA-FB6D-4BD3-8384-FD79EE625BA3}" type="presOf" srcId="{570983E9-2A8D-42D9-B03C-8ED9F56E7A1D}" destId="{80616AD6-7904-48B9-A32C-50AE3DF91EE6}" srcOrd="0" destOrd="0" presId="urn:microsoft.com/office/officeart/2005/8/layout/vList2"/>
    <dgm:cxn modelId="{F49606C4-BD09-4C41-AF46-F4519853545B}" srcId="{ABAA50EB-F5A0-47C8-88FE-A4384E85A481}" destId="{376C86E3-937E-4331-8E77-1F5241CC70B1}" srcOrd="0" destOrd="0" parTransId="{77C4ECBD-FC13-477A-91E0-C6982863DB99}" sibTransId="{B093E584-00BA-437D-8D7F-AE63DF14A53F}"/>
    <dgm:cxn modelId="{A90A0F5B-6979-4A5C-9C7D-33C27D4E6322}" type="presOf" srcId="{A782963E-6F55-4976-9E20-5CEBE98CC20F}" destId="{E88E1D32-CE25-46B9-AE56-5329CD02259D}" srcOrd="0" destOrd="0" presId="urn:microsoft.com/office/officeart/2005/8/layout/vList2"/>
    <dgm:cxn modelId="{6FDB4264-29ED-4EAA-BCEC-C9CFDCBAC425}" type="presOf" srcId="{56478F34-4ADA-41F5-85E7-1F40525A0A3B}" destId="{F6BEF359-CE1D-4D21-8F24-2111DBB6A151}" srcOrd="0" destOrd="0" presId="urn:microsoft.com/office/officeart/2005/8/layout/vList2"/>
    <dgm:cxn modelId="{14DFB005-60DA-43A6-AD79-BFA821063D2F}" type="presParOf" srcId="{F6BEF359-CE1D-4D21-8F24-2111DBB6A151}" destId="{80616AD6-7904-48B9-A32C-50AE3DF91EE6}" srcOrd="0" destOrd="0" presId="urn:microsoft.com/office/officeart/2005/8/layout/vList2"/>
    <dgm:cxn modelId="{196CF167-70D0-42C0-87E3-2740DDF9DDAC}" type="presParOf" srcId="{F6BEF359-CE1D-4D21-8F24-2111DBB6A151}" destId="{7C6F95FA-DEBF-4F0B-BCD9-6203A7DC8A30}" srcOrd="1" destOrd="0" presId="urn:microsoft.com/office/officeart/2005/8/layout/vList2"/>
    <dgm:cxn modelId="{3A7C97A7-1982-4D85-B8CE-11EE742D38EF}" type="presParOf" srcId="{F6BEF359-CE1D-4D21-8F24-2111DBB6A151}" destId="{369E343F-A020-4A4A-840B-D82730959D8F}" srcOrd="2" destOrd="0" presId="urn:microsoft.com/office/officeart/2005/8/layout/vList2"/>
    <dgm:cxn modelId="{0D92DA0C-59CB-4D86-88C2-A6A912CB47E6}" type="presParOf" srcId="{F6BEF359-CE1D-4D21-8F24-2111DBB6A151}" destId="{25FD001A-D3EE-4F72-8E7D-BD589C919600}" srcOrd="3" destOrd="0" presId="urn:microsoft.com/office/officeart/2005/8/layout/vList2"/>
    <dgm:cxn modelId="{188CBFA6-F18F-4AAC-B811-14D5019ADA85}" type="presParOf" srcId="{F6BEF359-CE1D-4D21-8F24-2111DBB6A151}" destId="{9045B4F6-FC8F-42F8-8EEA-ED29208C89E8}" srcOrd="4" destOrd="0" presId="urn:microsoft.com/office/officeart/2005/8/layout/vList2"/>
    <dgm:cxn modelId="{9F0AFEB5-E30A-4F28-8D39-AF5F97109579}" type="presParOf" srcId="{F6BEF359-CE1D-4D21-8F24-2111DBB6A151}" destId="{738C24A5-C555-4DC9-9617-ED9D6FC14C87}" srcOrd="5" destOrd="0" presId="urn:microsoft.com/office/officeart/2005/8/layout/vList2"/>
    <dgm:cxn modelId="{5675AF1F-8D99-4A2B-A4DB-CC3B4C9891C3}" type="presParOf" srcId="{F6BEF359-CE1D-4D21-8F24-2111DBB6A151}" destId="{E88E1D32-CE25-46B9-AE56-5329CD02259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BA369-A27F-43C4-B734-887515BD1F2A}">
      <dsp:nvSpPr>
        <dsp:cNvPr id="0" name=""/>
        <dsp:cNvSpPr/>
      </dsp:nvSpPr>
      <dsp:spPr>
        <a:xfrm>
          <a:off x="4044226" y="2415935"/>
          <a:ext cx="3175700" cy="618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355"/>
              </a:lnTo>
              <a:lnTo>
                <a:pt x="3175700" y="458355"/>
              </a:lnTo>
              <a:lnTo>
                <a:pt x="3175700" y="618825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E9061-6D3D-4924-8B91-5E8C08FC349E}">
      <dsp:nvSpPr>
        <dsp:cNvPr id="0" name=""/>
        <dsp:cNvSpPr/>
      </dsp:nvSpPr>
      <dsp:spPr>
        <a:xfrm>
          <a:off x="4044226" y="2415935"/>
          <a:ext cx="1021896" cy="655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863"/>
              </a:lnTo>
              <a:lnTo>
                <a:pt x="1021896" y="494863"/>
              </a:lnTo>
              <a:lnTo>
                <a:pt x="1021896" y="655332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41B3D5-D422-438A-947D-2B9964E76889}">
      <dsp:nvSpPr>
        <dsp:cNvPr id="0" name=""/>
        <dsp:cNvSpPr/>
      </dsp:nvSpPr>
      <dsp:spPr>
        <a:xfrm>
          <a:off x="2985659" y="2415935"/>
          <a:ext cx="1058566" cy="618825"/>
        </a:xfrm>
        <a:custGeom>
          <a:avLst/>
          <a:gdLst/>
          <a:ahLst/>
          <a:cxnLst/>
          <a:rect l="0" t="0" r="0" b="0"/>
          <a:pathLst>
            <a:path>
              <a:moveTo>
                <a:pt x="1058566" y="0"/>
              </a:moveTo>
              <a:lnTo>
                <a:pt x="1058566" y="458355"/>
              </a:lnTo>
              <a:lnTo>
                <a:pt x="0" y="458355"/>
              </a:lnTo>
              <a:lnTo>
                <a:pt x="0" y="618825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09B057-A534-48DD-A6AB-53EF7EDD20CB}">
      <dsp:nvSpPr>
        <dsp:cNvPr id="0" name=""/>
        <dsp:cNvSpPr/>
      </dsp:nvSpPr>
      <dsp:spPr>
        <a:xfrm>
          <a:off x="868526" y="2415935"/>
          <a:ext cx="3175700" cy="618825"/>
        </a:xfrm>
        <a:custGeom>
          <a:avLst/>
          <a:gdLst/>
          <a:ahLst/>
          <a:cxnLst/>
          <a:rect l="0" t="0" r="0" b="0"/>
          <a:pathLst>
            <a:path>
              <a:moveTo>
                <a:pt x="3175700" y="0"/>
              </a:moveTo>
              <a:lnTo>
                <a:pt x="3175700" y="458355"/>
              </a:lnTo>
              <a:lnTo>
                <a:pt x="0" y="458355"/>
              </a:lnTo>
              <a:lnTo>
                <a:pt x="0" y="618825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B28EFF-78BE-467E-9C6E-D50431DC7CC6}">
      <dsp:nvSpPr>
        <dsp:cNvPr id="0" name=""/>
        <dsp:cNvSpPr/>
      </dsp:nvSpPr>
      <dsp:spPr>
        <a:xfrm>
          <a:off x="3998506" y="1377579"/>
          <a:ext cx="91440" cy="3887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8738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BCF694-8AFC-49C1-B1F0-B85B56B0D603}">
      <dsp:nvSpPr>
        <dsp:cNvPr id="0" name=""/>
        <dsp:cNvSpPr/>
      </dsp:nvSpPr>
      <dsp:spPr>
        <a:xfrm>
          <a:off x="2448272" y="691619"/>
          <a:ext cx="3191908" cy="6859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493F44-3288-49FD-96BE-3318AFB782C0}">
      <dsp:nvSpPr>
        <dsp:cNvPr id="0" name=""/>
        <dsp:cNvSpPr/>
      </dsp:nvSpPr>
      <dsp:spPr>
        <a:xfrm>
          <a:off x="2640739" y="874462"/>
          <a:ext cx="3191908" cy="6859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主任委員</a:t>
          </a:r>
          <a:r>
            <a:rPr lang="en-US" altLang="zh-TW" sz="3200" kern="1200" dirty="0" smtClean="0"/>
            <a:t>(</a:t>
          </a:r>
          <a:r>
            <a:rPr lang="zh-TW" altLang="en-US" sz="3200" kern="1200" dirty="0" smtClean="0"/>
            <a:t>校長</a:t>
          </a:r>
          <a:r>
            <a:rPr lang="en-US" altLang="zh-TW" sz="3200" kern="1200" dirty="0" smtClean="0"/>
            <a:t>)</a:t>
          </a:r>
          <a:endParaRPr lang="zh-TW" altLang="en-US" sz="3200" kern="1200" dirty="0"/>
        </a:p>
      </dsp:txBody>
      <dsp:txXfrm>
        <a:off x="2660830" y="894553"/>
        <a:ext cx="3151726" cy="645778"/>
      </dsp:txXfrm>
    </dsp:sp>
    <dsp:sp modelId="{25144A96-C7F3-45E4-B464-79B166253783}">
      <dsp:nvSpPr>
        <dsp:cNvPr id="0" name=""/>
        <dsp:cNvSpPr/>
      </dsp:nvSpPr>
      <dsp:spPr>
        <a:xfrm>
          <a:off x="2755305" y="1766317"/>
          <a:ext cx="2577843" cy="6496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79BA0-9375-403A-A271-21D788CEE675}">
      <dsp:nvSpPr>
        <dsp:cNvPr id="0" name=""/>
        <dsp:cNvSpPr/>
      </dsp:nvSpPr>
      <dsp:spPr>
        <a:xfrm>
          <a:off x="2947771" y="1949160"/>
          <a:ext cx="2577843" cy="6496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執行秘書</a:t>
          </a:r>
          <a:endParaRPr lang="zh-TW" altLang="en-US" sz="3200" kern="1200" dirty="0"/>
        </a:p>
      </dsp:txBody>
      <dsp:txXfrm>
        <a:off x="2966798" y="1968187"/>
        <a:ext cx="2539789" cy="611563"/>
      </dsp:txXfrm>
    </dsp:sp>
    <dsp:sp modelId="{CA215982-E0AD-4557-8DF9-28A983755C40}">
      <dsp:nvSpPr>
        <dsp:cNvPr id="0" name=""/>
        <dsp:cNvSpPr/>
      </dsp:nvSpPr>
      <dsp:spPr>
        <a:xfrm>
          <a:off x="2426" y="3034760"/>
          <a:ext cx="1732200" cy="10999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2EBCB-63DD-49A7-99CD-775BBF8133EA}">
      <dsp:nvSpPr>
        <dsp:cNvPr id="0" name=""/>
        <dsp:cNvSpPr/>
      </dsp:nvSpPr>
      <dsp:spPr>
        <a:xfrm>
          <a:off x="194892" y="3217603"/>
          <a:ext cx="1732200" cy="10999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ts val="4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課程與教學組</a:t>
          </a:r>
          <a:endParaRPr lang="zh-TW" altLang="en-US" sz="3200" kern="1200" dirty="0"/>
        </a:p>
      </dsp:txBody>
      <dsp:txXfrm>
        <a:off x="227108" y="3249819"/>
        <a:ext cx="1667768" cy="1035515"/>
      </dsp:txXfrm>
    </dsp:sp>
    <dsp:sp modelId="{8DB1A8EF-AC2F-4621-B51A-825241754C3C}">
      <dsp:nvSpPr>
        <dsp:cNvPr id="0" name=""/>
        <dsp:cNvSpPr/>
      </dsp:nvSpPr>
      <dsp:spPr>
        <a:xfrm>
          <a:off x="2119559" y="3034760"/>
          <a:ext cx="1732200" cy="10999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97387D-1B9C-4489-978E-7CB9E8BC62D3}">
      <dsp:nvSpPr>
        <dsp:cNvPr id="0" name=""/>
        <dsp:cNvSpPr/>
      </dsp:nvSpPr>
      <dsp:spPr>
        <a:xfrm>
          <a:off x="2312026" y="3217603"/>
          <a:ext cx="1732200" cy="10999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ts val="4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行政與防治組</a:t>
          </a:r>
          <a:endParaRPr lang="zh-TW" altLang="en-US" sz="3200" kern="1200" dirty="0"/>
        </a:p>
      </dsp:txBody>
      <dsp:txXfrm>
        <a:off x="2344242" y="3249819"/>
        <a:ext cx="1667768" cy="1035515"/>
      </dsp:txXfrm>
    </dsp:sp>
    <dsp:sp modelId="{961545A3-3DA6-4731-9E79-85733D884BC3}">
      <dsp:nvSpPr>
        <dsp:cNvPr id="0" name=""/>
        <dsp:cNvSpPr/>
      </dsp:nvSpPr>
      <dsp:spPr>
        <a:xfrm>
          <a:off x="4200022" y="3071267"/>
          <a:ext cx="1732200" cy="10999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1D78C3-5FEB-4F6F-A9C6-D93BCD14ABE7}">
      <dsp:nvSpPr>
        <dsp:cNvPr id="0" name=""/>
        <dsp:cNvSpPr/>
      </dsp:nvSpPr>
      <dsp:spPr>
        <a:xfrm>
          <a:off x="4392489" y="3254110"/>
          <a:ext cx="1732200" cy="10999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ts val="4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諮商與輔導組</a:t>
          </a:r>
          <a:endParaRPr lang="zh-TW" altLang="en-US" sz="3200" kern="1200" dirty="0"/>
        </a:p>
      </dsp:txBody>
      <dsp:txXfrm>
        <a:off x="4424705" y="3286326"/>
        <a:ext cx="1667768" cy="1035515"/>
      </dsp:txXfrm>
    </dsp:sp>
    <dsp:sp modelId="{05B928C3-BF60-4BF7-AE54-B8D6C9AD4A3C}">
      <dsp:nvSpPr>
        <dsp:cNvPr id="0" name=""/>
        <dsp:cNvSpPr/>
      </dsp:nvSpPr>
      <dsp:spPr>
        <a:xfrm>
          <a:off x="6353826" y="3034760"/>
          <a:ext cx="1732200" cy="10999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BCD3A8-62ED-4817-BDA7-97FDAC362CCC}">
      <dsp:nvSpPr>
        <dsp:cNvPr id="0" name=""/>
        <dsp:cNvSpPr/>
      </dsp:nvSpPr>
      <dsp:spPr>
        <a:xfrm>
          <a:off x="6546293" y="3217603"/>
          <a:ext cx="1732200" cy="10999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ts val="4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環境與資源組</a:t>
          </a:r>
          <a:endParaRPr lang="zh-TW" altLang="en-US" sz="3200" kern="1200" dirty="0"/>
        </a:p>
      </dsp:txBody>
      <dsp:txXfrm>
        <a:off x="6578509" y="3249819"/>
        <a:ext cx="1667768" cy="10355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AEBEA-023D-4661-97B1-F5DBC5D64505}">
      <dsp:nvSpPr>
        <dsp:cNvPr id="0" name=""/>
        <dsp:cNvSpPr/>
      </dsp:nvSpPr>
      <dsp:spPr>
        <a:xfrm>
          <a:off x="2801724" y="1587212"/>
          <a:ext cx="1275527" cy="127551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性平會</a:t>
          </a:r>
          <a:endParaRPr lang="zh-TW" altLang="en-US" sz="26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988521" y="1774007"/>
        <a:ext cx="901933" cy="901925"/>
      </dsp:txXfrm>
    </dsp:sp>
    <dsp:sp modelId="{8AAC5164-09F1-4F19-B77A-07AD5D4AD611}">
      <dsp:nvSpPr>
        <dsp:cNvPr id="0" name=""/>
        <dsp:cNvSpPr/>
      </dsp:nvSpPr>
      <dsp:spPr>
        <a:xfrm rot="16200000">
          <a:off x="3369889" y="1262154"/>
          <a:ext cx="139198" cy="3953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3390769" y="1362105"/>
        <a:ext cx="97439" cy="237215"/>
      </dsp:txXfrm>
    </dsp:sp>
    <dsp:sp modelId="{B2705A48-5300-4A26-90FE-C6514E7A516B}">
      <dsp:nvSpPr>
        <dsp:cNvPr id="0" name=""/>
        <dsp:cNvSpPr/>
      </dsp:nvSpPr>
      <dsp:spPr>
        <a:xfrm>
          <a:off x="2708727" y="-130864"/>
          <a:ext cx="1461521" cy="145543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行政與防治組</a:t>
          </a:r>
          <a:endParaRPr lang="zh-TW" altLang="en-US" sz="25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922762" y="82280"/>
        <a:ext cx="1033451" cy="1029151"/>
      </dsp:txXfrm>
    </dsp:sp>
    <dsp:sp modelId="{08A938DE-0DA5-4F29-98AF-24B8E0F32686}">
      <dsp:nvSpPr>
        <dsp:cNvPr id="0" name=""/>
        <dsp:cNvSpPr/>
      </dsp:nvSpPr>
      <dsp:spPr>
        <a:xfrm rot="28539">
          <a:off x="4186689" y="2034589"/>
          <a:ext cx="263717" cy="3953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4186690" y="2113332"/>
        <a:ext cx="184602" cy="237215"/>
      </dsp:txXfrm>
    </dsp:sp>
    <dsp:sp modelId="{C07D6B3C-98F1-48C9-8C4C-9AD95CCE8E3B}">
      <dsp:nvSpPr>
        <dsp:cNvPr id="0" name=""/>
        <dsp:cNvSpPr/>
      </dsp:nvSpPr>
      <dsp:spPr>
        <a:xfrm>
          <a:off x="4574764" y="1511113"/>
          <a:ext cx="1523022" cy="145920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課程與教學組</a:t>
          </a:r>
          <a:endParaRPr lang="zh-TW" altLang="en-US" sz="25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797805" y="1724809"/>
        <a:ext cx="1076940" cy="1031815"/>
      </dsp:txXfrm>
    </dsp:sp>
    <dsp:sp modelId="{3F5E8EBA-AA41-43BC-A8D8-053DB16BF0EA}">
      <dsp:nvSpPr>
        <dsp:cNvPr id="0" name=""/>
        <dsp:cNvSpPr/>
      </dsp:nvSpPr>
      <dsp:spPr>
        <a:xfrm rot="5400000">
          <a:off x="3363012" y="2805014"/>
          <a:ext cx="152950" cy="3953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3385955" y="2861143"/>
        <a:ext cx="107065" cy="237215"/>
      </dsp:txXfrm>
    </dsp:sp>
    <dsp:sp modelId="{ED3BEA6A-9831-4742-984E-B0779B159D1F}">
      <dsp:nvSpPr>
        <dsp:cNvPr id="0" name=""/>
        <dsp:cNvSpPr/>
      </dsp:nvSpPr>
      <dsp:spPr>
        <a:xfrm>
          <a:off x="2708727" y="3151314"/>
          <a:ext cx="1461521" cy="140354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環境與資源組</a:t>
          </a:r>
          <a:endParaRPr lang="zh-TW" altLang="en-US" sz="25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922762" y="3356858"/>
        <a:ext cx="1033451" cy="992454"/>
      </dsp:txXfrm>
    </dsp:sp>
    <dsp:sp modelId="{08C95A73-A30E-42E1-83DA-F6B40A545CBE}">
      <dsp:nvSpPr>
        <dsp:cNvPr id="0" name=""/>
        <dsp:cNvSpPr/>
      </dsp:nvSpPr>
      <dsp:spPr>
        <a:xfrm rot="10800000">
          <a:off x="2456791" y="2027291"/>
          <a:ext cx="243752" cy="3953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 rot="10800000">
        <a:off x="2529917" y="2106362"/>
        <a:ext cx="170626" cy="237215"/>
      </dsp:txXfrm>
    </dsp:sp>
    <dsp:sp modelId="{24FD3990-9552-4CBA-B115-D78AF2309561}">
      <dsp:nvSpPr>
        <dsp:cNvPr id="0" name=""/>
        <dsp:cNvSpPr/>
      </dsp:nvSpPr>
      <dsp:spPr>
        <a:xfrm>
          <a:off x="886374" y="1511105"/>
          <a:ext cx="1455439" cy="142772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諮商與輔導組</a:t>
          </a:r>
          <a:endParaRPr lang="zh-TW" altLang="en-US" sz="2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099518" y="1720191"/>
        <a:ext cx="1029151" cy="10095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616AD6-7904-48B9-A32C-50AE3DF91EE6}">
      <dsp:nvSpPr>
        <dsp:cNvPr id="0" name=""/>
        <dsp:cNvSpPr/>
      </dsp:nvSpPr>
      <dsp:spPr>
        <a:xfrm>
          <a:off x="0" y="2"/>
          <a:ext cx="5256583" cy="88199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受害者為何需要諮商</a:t>
          </a:r>
          <a:r>
            <a:rPr lang="en-US" altLang="zh-TW" sz="31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?</a:t>
          </a:r>
          <a:endParaRPr lang="zh-TW" altLang="en-US" sz="3100" kern="1200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3056" y="43058"/>
        <a:ext cx="5170471" cy="795885"/>
      </dsp:txXfrm>
    </dsp:sp>
    <dsp:sp modelId="{7C6F95FA-DEBF-4F0B-BCD9-6203A7DC8A30}">
      <dsp:nvSpPr>
        <dsp:cNvPr id="0" name=""/>
        <dsp:cNvSpPr/>
      </dsp:nvSpPr>
      <dsp:spPr>
        <a:xfrm>
          <a:off x="0" y="918270"/>
          <a:ext cx="5256583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897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TW" altLang="en-US" sz="2400" kern="1200" dirty="0"/>
        </a:p>
      </dsp:txBody>
      <dsp:txXfrm>
        <a:off x="0" y="918270"/>
        <a:ext cx="5256583" cy="563040"/>
      </dsp:txXfrm>
    </dsp:sp>
    <dsp:sp modelId="{369E343F-A020-4A4A-840B-D82730959D8F}">
      <dsp:nvSpPr>
        <dsp:cNvPr id="0" name=""/>
        <dsp:cNvSpPr/>
      </dsp:nvSpPr>
      <dsp:spPr>
        <a:xfrm>
          <a:off x="0" y="1395537"/>
          <a:ext cx="5256583" cy="8819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加害者為何需要諮商</a:t>
          </a:r>
          <a:r>
            <a:rPr lang="en-US" altLang="zh-TW" sz="31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?</a:t>
          </a:r>
          <a:endParaRPr lang="zh-TW" altLang="en-US" sz="3100" kern="1200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3056" y="1438593"/>
        <a:ext cx="5170471" cy="795885"/>
      </dsp:txXfrm>
    </dsp:sp>
    <dsp:sp modelId="{25FD001A-D3EE-4F72-8E7D-BD589C919600}">
      <dsp:nvSpPr>
        <dsp:cNvPr id="0" name=""/>
        <dsp:cNvSpPr/>
      </dsp:nvSpPr>
      <dsp:spPr>
        <a:xfrm>
          <a:off x="0" y="2363308"/>
          <a:ext cx="5256583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897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TW" altLang="en-US" sz="2400" kern="1200" dirty="0"/>
        </a:p>
      </dsp:txBody>
      <dsp:txXfrm>
        <a:off x="0" y="2363308"/>
        <a:ext cx="5256583" cy="563040"/>
      </dsp:txXfrm>
    </dsp:sp>
    <dsp:sp modelId="{9045B4F6-FC8F-42F8-8EEA-ED29208C89E8}">
      <dsp:nvSpPr>
        <dsp:cNvPr id="0" name=""/>
        <dsp:cNvSpPr/>
      </dsp:nvSpPr>
      <dsp:spPr>
        <a:xfrm>
          <a:off x="0" y="2691683"/>
          <a:ext cx="5256583" cy="8819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先確定自己是否專業</a:t>
          </a:r>
          <a:r>
            <a:rPr lang="en-US" altLang="zh-TW" sz="31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?</a:t>
          </a:r>
          <a:endParaRPr lang="zh-TW" altLang="en-US" sz="3100" kern="1200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3056" y="2734739"/>
        <a:ext cx="5170471" cy="795885"/>
      </dsp:txXfrm>
    </dsp:sp>
    <dsp:sp modelId="{E88E1D32-CE25-46B9-AE56-5329CD02259D}">
      <dsp:nvSpPr>
        <dsp:cNvPr id="0" name=""/>
        <dsp:cNvSpPr/>
      </dsp:nvSpPr>
      <dsp:spPr>
        <a:xfrm>
          <a:off x="0" y="3942538"/>
          <a:ext cx="5256583" cy="8819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是否找到轉介的管道</a:t>
          </a:r>
          <a:r>
            <a:rPr lang="en-US" altLang="zh-TW" sz="31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?</a:t>
          </a:r>
          <a:endParaRPr lang="zh-TW" altLang="en-US" sz="3100" kern="1200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3056" y="3985594"/>
        <a:ext cx="5170471" cy="795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5825D-143F-4672-B89D-E5BAC03272F5}" type="datetimeFigureOut">
              <a:rPr lang="zh-TW" altLang="en-US" smtClean="0"/>
              <a:t>2017/8/28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449CF-84E8-41B4-9159-6A2FFA2149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1270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17070" y="-32664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072B77B-1BE8-4D90-A343-26C23B92490E}" type="datetimeFigureOut">
              <a:rPr lang="zh-TW" altLang="en-US" smtClean="0"/>
              <a:pPr/>
              <a:t>2017/8/28</a:t>
            </a:fld>
            <a:endParaRPr lang="zh-TW" alt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zh-TW" altLang="en-US">
              <a:solidFill>
                <a:srgbClr val="92D05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D52C5AF-3489-4916-A4FB-B292410E1602}" type="slidenum">
              <a:rPr lang="zh-TW" altLang="en-US" smtClean="0">
                <a:solidFill>
                  <a:srgbClr val="92D050"/>
                </a:solidFill>
              </a:rPr>
              <a:pPr/>
              <a:t>‹#›</a:t>
            </a:fld>
            <a:endParaRPr lang="zh-TW" altLang="en-US">
              <a:solidFill>
                <a:srgbClr val="92D05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833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B77B-1BE8-4D90-A343-26C23B92490E}" type="datetimeFigureOut">
              <a:rPr lang="zh-TW" altLang="en-US" smtClean="0"/>
              <a:pPr/>
              <a:t>2017/8/28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2D05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2C5AF-3489-4916-A4FB-B292410E16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692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B77B-1BE8-4D90-A343-26C23B92490E}" type="datetimeFigureOut">
              <a:rPr lang="zh-TW" altLang="en-US" smtClean="0"/>
              <a:pPr/>
              <a:t>2017/8/28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2D05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2C5AF-3489-4916-A4FB-B292410E16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784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183394"/>
            <a:ext cx="6777317" cy="350897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B77B-1BE8-4D90-A343-26C23B92490E}" type="datetimeFigureOut">
              <a:rPr lang="zh-TW" altLang="en-US" smtClean="0"/>
              <a:pPr/>
              <a:t>2017/8/28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2D05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2C5AF-3489-4916-A4FB-B292410E160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735" y="5229200"/>
            <a:ext cx="1812081" cy="156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90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B77B-1BE8-4D90-A343-26C23B92490E}" type="datetimeFigureOut">
              <a:rPr lang="zh-TW" altLang="en-US" smtClean="0"/>
              <a:pPr/>
              <a:t>2017/8/28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2D05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2C5AF-3489-4916-A4FB-B292410E16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985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B77B-1BE8-4D90-A343-26C23B92490E}" type="datetimeFigureOut">
              <a:rPr lang="zh-TW" altLang="en-US" smtClean="0"/>
              <a:pPr/>
              <a:t>2017/8/28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2D05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2C5AF-3489-4916-A4FB-B292410E160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23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B77B-1BE8-4D90-A343-26C23B92490E}" type="datetimeFigureOut">
              <a:rPr lang="zh-TW" altLang="en-US" smtClean="0"/>
              <a:pPr/>
              <a:t>2017/8/28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2D05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2C5AF-3489-4916-A4FB-B292410E16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3147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B77B-1BE8-4D90-A343-26C23B92490E}" type="datetimeFigureOut">
              <a:rPr lang="zh-TW" altLang="en-US" smtClean="0"/>
              <a:pPr/>
              <a:t>2017/8/28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2D0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2C5AF-3489-4916-A4FB-B292410E16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952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B77B-1BE8-4D90-A343-26C23B92490E}" type="datetimeFigureOut">
              <a:rPr lang="zh-TW" altLang="en-US" smtClean="0"/>
              <a:pPr/>
              <a:t>2017/8/28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2C5AF-3489-4916-A4FB-B292410E16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030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B77B-1BE8-4D90-A343-26C23B92490E}" type="datetimeFigureOut">
              <a:rPr lang="zh-TW" altLang="en-US" smtClean="0"/>
              <a:pPr/>
              <a:t>2017/8/28</a:t>
            </a:fld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2C5AF-3489-4916-A4FB-B292410E160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zh-TW" altLang="en-US">
              <a:solidFill>
                <a:srgbClr val="92D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028865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B77B-1BE8-4D90-A343-26C23B92490E}" type="datetimeFigureOut">
              <a:rPr lang="zh-TW" altLang="en-US" smtClean="0"/>
              <a:pPr/>
              <a:t>2017/8/28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zh-TW" altLang="en-US">
              <a:solidFill>
                <a:srgbClr val="92D05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2C5AF-3489-4916-A4FB-B292410E16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1003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072B77B-1BE8-4D90-A343-26C23B92490E}" type="datetimeFigureOut">
              <a:rPr lang="zh-TW" altLang="en-US" smtClean="0"/>
              <a:pPr/>
              <a:t>2017/8/28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zh-TW" altLang="en-US">
              <a:solidFill>
                <a:srgbClr val="92D05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D52C5AF-3489-4916-A4FB-B292410E16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529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26657;&#22290;&#24615;&#20405;&#23475;&#25110;&#24615;&#39479;&#25854;&#34892;&#28858;&#20154;&#38450;&#27835;&#25945;&#32946;&#35506;&#31243;&#22823;&#32177;&#21450;&#21443;&#32771;&#25945;&#26448;.docx" TargetMode="External"/><Relationship Id="rId2" Type="http://schemas.openxmlformats.org/officeDocument/2006/relationships/hyperlink" Target="https://www.gender.edu.tw/web/index.php/hom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4716016" y="1196752"/>
            <a:ext cx="3313355" cy="2160240"/>
          </a:xfrm>
        </p:spPr>
        <p:txBody>
          <a:bodyPr>
            <a:noAutofit/>
          </a:bodyPr>
          <a:lstStyle/>
          <a:p>
            <a:pPr algn="ctr">
              <a:lnSpc>
                <a:spcPts val="8000"/>
              </a:lnSpc>
              <a:spcBef>
                <a:spcPts val="1200"/>
              </a:spcBef>
              <a:spcAft>
                <a:spcPts val="0"/>
              </a:spcAft>
            </a:pPr>
            <a:r>
              <a:rPr lang="zh-TW" altLang="en-US" sz="6000" b="1" kern="0" dirty="0" smtClean="0">
                <a:solidFill>
                  <a:schemeClr val="bg1"/>
                </a:solidFill>
                <a:latin typeface="Times New Roman"/>
                <a:ea typeface="標楷體"/>
                <a:cs typeface="Times New Roman"/>
              </a:rPr>
              <a:t>校園</a:t>
            </a:r>
            <a:r>
              <a:rPr lang="zh-TW" altLang="zh-TW" sz="6000" b="1" kern="0" dirty="0" smtClean="0">
                <a:solidFill>
                  <a:schemeClr val="bg1"/>
                </a:solidFill>
                <a:latin typeface="Times New Roman"/>
                <a:ea typeface="標楷體"/>
                <a:cs typeface="Times New Roman"/>
              </a:rPr>
              <a:t>性</a:t>
            </a:r>
            <a:r>
              <a:rPr lang="zh-TW" altLang="en-US" sz="6000" b="1" kern="0" dirty="0" smtClean="0">
                <a:solidFill>
                  <a:schemeClr val="bg1"/>
                </a:solidFill>
                <a:latin typeface="Times New Roman"/>
                <a:ea typeface="標楷體"/>
                <a:cs typeface="Times New Roman"/>
              </a:rPr>
              <a:t>別</a:t>
            </a:r>
            <a:r>
              <a:rPr lang="en-US" altLang="zh-TW" sz="6000" b="1" kern="0" dirty="0" smtClean="0">
                <a:solidFill>
                  <a:schemeClr val="bg1"/>
                </a:solidFill>
                <a:latin typeface="Times New Roman"/>
                <a:ea typeface="標楷體"/>
                <a:cs typeface="Times New Roman"/>
              </a:rPr>
              <a:t/>
            </a:r>
            <a:br>
              <a:rPr lang="en-US" altLang="zh-TW" sz="6000" b="1" kern="0" dirty="0" smtClean="0">
                <a:solidFill>
                  <a:schemeClr val="bg1"/>
                </a:solidFill>
                <a:latin typeface="Times New Roman"/>
                <a:ea typeface="標楷體"/>
                <a:cs typeface="Times New Roman"/>
              </a:rPr>
            </a:br>
            <a:r>
              <a:rPr lang="zh-TW" altLang="zh-TW" sz="6000" b="1" kern="0" dirty="0" smtClean="0">
                <a:solidFill>
                  <a:srgbClr val="FF0000"/>
                </a:solidFill>
                <a:latin typeface="Times New Roman"/>
                <a:ea typeface="標楷體"/>
                <a:cs typeface="Times New Roman"/>
              </a:rPr>
              <a:t>平</a:t>
            </a:r>
            <a:r>
              <a:rPr lang="zh-TW" altLang="en-US" sz="6000" b="1" kern="0" dirty="0" smtClean="0">
                <a:solidFill>
                  <a:srgbClr val="FF0000"/>
                </a:solidFill>
                <a:latin typeface="Times New Roman"/>
                <a:ea typeface="標楷體"/>
                <a:cs typeface="Times New Roman"/>
              </a:rPr>
              <a:t>等教育</a:t>
            </a:r>
            <a:endParaRPr lang="zh-TW" altLang="en-US" sz="6000" b="1" kern="0" dirty="0">
              <a:solidFill>
                <a:srgbClr val="FF0000"/>
              </a:solidFill>
              <a:latin typeface="Times New Roman"/>
              <a:ea typeface="標楷體"/>
              <a:cs typeface="Times New Roman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4716016" y="5229200"/>
            <a:ext cx="3309803" cy="812549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感謝資料摘自</a:t>
            </a:r>
            <a:endParaRPr lang="en-US" altLang="zh-TW" sz="3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黃美玲主任講義</a:t>
            </a:r>
            <a:endParaRPr lang="zh-TW" altLang="en-US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5645">
            <a:off x="731543" y="1238061"/>
            <a:ext cx="3168352" cy="316835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28014" y="4509120"/>
            <a:ext cx="30963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學習平等尊重傳播性別友善</a:t>
            </a:r>
            <a:r>
              <a:rPr lang="zh-TW" altLang="en-US" sz="3600" kern="0" dirty="0">
                <a:solidFill>
                  <a:srgbClr val="FFFF00"/>
                </a:solidFill>
                <a:latin typeface="微軟正黑體" panose="020B0604030504040204" pitchFamily="34" charset="-120"/>
              </a:rPr>
              <a:t/>
            </a:r>
            <a:br>
              <a:rPr lang="zh-TW" altLang="en-US" sz="3600" kern="0" dirty="0">
                <a:solidFill>
                  <a:srgbClr val="FFFF00"/>
                </a:solidFill>
                <a:latin typeface="微軟正黑體" panose="020B0604030504040204" pitchFamily="34" charset="-120"/>
              </a:rPr>
            </a:br>
            <a:endParaRPr lang="zh-TW" altLang="en-US" sz="3600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776864" cy="889168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zh-TW" altLang="en-US" b="1" dirty="0">
                <a:solidFill>
                  <a:srgbClr val="CC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學校性別平等教育委員會之運作</a:t>
            </a:r>
            <a:endParaRPr lang="zh-TW" altLang="en-US" dirty="0">
              <a:solidFill>
                <a:srgbClr val="775F55"/>
              </a:solidFill>
              <a:cs typeface="+mn-cs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2183394"/>
            <a:ext cx="7200800" cy="3508977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不定期召開會議</a:t>
            </a:r>
            <a:r>
              <a:rPr lang="zh-TW" altLang="en-US" sz="2800" dirty="0" smtClean="0">
                <a:solidFill>
                  <a:srgbClr val="7030A0"/>
                </a:solidFill>
              </a:rPr>
              <a:t>，</a:t>
            </a:r>
            <a:r>
              <a:rPr lang="zh-TW" altLang="en-US" sz="2800" dirty="0" smtClean="0">
                <a:solidFill>
                  <a:srgbClr val="7030A0"/>
                </a:solidFill>
                <a:ea typeface="標楷體" pitchFamily="65" charset="-120"/>
              </a:rPr>
              <a:t>處理校園性別事件。</a:t>
            </a:r>
          </a:p>
          <a:p>
            <a:r>
              <a:rPr lang="zh-TW" altLang="en-US" sz="2800" dirty="0">
                <a:solidFill>
                  <a:srgbClr val="7030A0"/>
                </a:solidFill>
                <a:ea typeface="標楷體" pitchFamily="65" charset="-120"/>
              </a:rPr>
              <a:t>有人提出申請或檢舉時才會進入調查程序。</a:t>
            </a:r>
          </a:p>
          <a:p>
            <a:pPr eaLnBrk="1" hangingPunct="1"/>
            <a:r>
              <a:rPr lang="zh-TW" altLang="en-US" sz="2800" dirty="0" smtClean="0">
                <a:solidFill>
                  <a:srgbClr val="7030A0"/>
                </a:solidFill>
                <a:ea typeface="標楷體" pitchFamily="65" charset="-120"/>
              </a:rPr>
              <a:t>開會決定是否受理案件及組調查小組</a:t>
            </a:r>
            <a:r>
              <a:rPr lang="zh-TW" altLang="en-US" sz="2800" dirty="0" smtClean="0">
                <a:solidFill>
                  <a:srgbClr val="7030A0"/>
                </a:solidFill>
              </a:rPr>
              <a:t>。</a:t>
            </a: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（防治準則第</a:t>
            </a:r>
            <a:r>
              <a:rPr lang="en-US" altLang="zh-TW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18</a:t>
            </a: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條）</a:t>
            </a:r>
          </a:p>
          <a:p>
            <a:pPr eaLnBrk="1" hangingPunct="1"/>
            <a:r>
              <a:rPr lang="zh-TW" altLang="en-US" sz="2800" dirty="0" smtClean="0">
                <a:solidFill>
                  <a:srgbClr val="7030A0"/>
                </a:solidFill>
                <a:ea typeface="標楷體" pitchFamily="65" charset="-120"/>
              </a:rPr>
              <a:t>調查小組完成調查報告後，再行召開性平會討論通過事實認定及處理建議。</a:t>
            </a:r>
            <a:endParaRPr lang="en-US" altLang="zh-TW" sz="2800" dirty="0" smtClean="0">
              <a:solidFill>
                <a:srgbClr val="7030A0"/>
              </a:solidFill>
              <a:ea typeface="標楷體" pitchFamily="65" charset="-120"/>
            </a:endParaRPr>
          </a:p>
          <a:p>
            <a:pPr eaLnBrk="1" hangingPunct="1"/>
            <a:endParaRPr lang="zh-TW" altLang="en-US" dirty="0" smtClean="0">
              <a:solidFill>
                <a:srgbClr val="7030A0"/>
              </a:solidFill>
              <a:ea typeface="標楷體" pitchFamily="65" charset="-120"/>
            </a:endParaRPr>
          </a:p>
          <a:p>
            <a:endParaRPr lang="zh-TW" altLang="en-US" dirty="0" smtClean="0">
              <a:solidFill>
                <a:schemeClr val="hlink"/>
              </a:solidFill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293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WordArt 4"/>
          <p:cNvSpPr>
            <a:spLocks noChangeArrowheads="1" noChangeShapeType="1" noTextEdit="1"/>
          </p:cNvSpPr>
          <p:nvPr/>
        </p:nvSpPr>
        <p:spPr bwMode="auto">
          <a:xfrm>
            <a:off x="2329311" y="2382358"/>
            <a:ext cx="4608513" cy="20161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+mj-ea"/>
                <a:ea typeface="+mj-ea"/>
                <a:cs typeface="超研澤超顏楷"/>
              </a:rPr>
              <a:t>校園性別事件</a:t>
            </a:r>
            <a:endParaRPr kumimoji="1" lang="zh-TW" alt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+mj-ea"/>
              <a:ea typeface="+mj-ea"/>
              <a:cs typeface="超研澤超顏楷"/>
            </a:endParaRPr>
          </a:p>
        </p:txBody>
      </p: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1475656" y="1340768"/>
            <a:ext cx="6611937" cy="4217988"/>
            <a:chOff x="839" y="1026"/>
            <a:chExt cx="4165" cy="2657"/>
          </a:xfrm>
        </p:grpSpPr>
        <p:sp>
          <p:nvSpPr>
            <p:cNvPr id="14" name="AutoShape 6"/>
            <p:cNvSpPr>
              <a:spLocks noChangeArrowheads="1"/>
            </p:cNvSpPr>
            <p:nvPr/>
          </p:nvSpPr>
          <p:spPr bwMode="auto">
            <a:xfrm>
              <a:off x="1111" y="1570"/>
              <a:ext cx="3402" cy="1497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D6009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prstClr val="black"/>
                </a:solidFill>
                <a:latin typeface="Arial" charset="0"/>
                <a:ea typeface="新細明體" charset="-120"/>
              </a:endParaRPr>
            </a:p>
          </p:txBody>
        </p:sp>
        <p:pic>
          <p:nvPicPr>
            <p:cNvPr id="15" name="Picture 4" descr="小男孩－１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9" y="1026"/>
              <a:ext cx="810" cy="1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" descr="小男孩－３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59" y="2387"/>
              <a:ext cx="945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4452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908720"/>
            <a:ext cx="7024744" cy="889168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CC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性別平等教育法適用對象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2060848"/>
            <a:ext cx="7200800" cy="432048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性別平等教育法第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條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七、校園性侵害、性騷擾或性霸凌事件：指性侵害、性騷擾或性霸凌事件之一方為學校校長、教師、職員、工友或學生，他方為學生者。 </a:t>
            </a:r>
          </a:p>
          <a:p>
            <a:pPr>
              <a:spcBef>
                <a:spcPts val="0"/>
              </a:spcBef>
            </a:pPr>
            <a:endParaRPr lang="zh-TW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65682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936104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zh-TW" altLang="en-US" b="1" dirty="0">
                <a:solidFill>
                  <a:srgbClr val="CC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知悉後之介入處理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2183394"/>
            <a:ext cx="7344816" cy="4197934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只須請被害人簡要說明被害事實的人、事、時、地、物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避免找疑似行為人詢問或與被害人對質。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避免直接通知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當事雙方家長。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教育人員聽聞之消息可否直接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檢舉？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接獲他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校通知，本校學生為疑似行為人，但不知真實身分時，應先清查對象。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新細明體"/>
              <a:ea typeface="新細明體"/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2582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zh-TW" altLang="en-US" b="1" dirty="0">
                <a:solidFill>
                  <a:srgbClr val="CC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危機處理</a:t>
            </a:r>
            <a:r>
              <a:rPr lang="zh-TW" altLang="en-US" b="1" dirty="0" smtClean="0">
                <a:solidFill>
                  <a:srgbClr val="CC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階段</a:t>
            </a:r>
            <a:endParaRPr lang="zh-TW" altLang="en-US" b="1" dirty="0">
              <a:solidFill>
                <a:srgbClr val="CC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988840"/>
            <a:ext cx="7056784" cy="4197934"/>
          </a:xfrm>
        </p:spPr>
        <p:txBody>
          <a:bodyPr>
            <a:normAutofit fontScale="92500" lnSpcReduction="20000"/>
          </a:bodyPr>
          <a:lstStyle/>
          <a:p>
            <a:pPr marL="273050" indent="-273050">
              <a:lnSpc>
                <a:spcPct val="120000"/>
              </a:lnSpc>
              <a:spcBef>
                <a:spcPts val="0"/>
              </a:spcBef>
              <a:buFontTx/>
              <a:buBlip>
                <a:blip r:embed="rId2"/>
              </a:buBlip>
            </a:pP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若學生告知老師遭受性騷擾、性侵害或性霸凌時</a:t>
            </a:r>
            <a:r>
              <a:rPr lang="zh-TW" altLang="en-US" dirty="0" smtClean="0"/>
              <a:t>，</a:t>
            </a:r>
            <a:r>
              <a:rPr lang="zh-TW" altLang="en-US" sz="3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應協助被害人向學務處通報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並提出申請調查，了解被害人的擔心及期待進行討論，並說明啟動性平機制的流程，讓學生有心理準備。</a:t>
            </a:r>
          </a:p>
          <a:p>
            <a:pPr marL="273050" indent="-273050">
              <a:lnSpc>
                <a:spcPct val="120000"/>
              </a:lnSpc>
              <a:spcBef>
                <a:spcPts val="0"/>
              </a:spcBef>
              <a:buFontTx/>
              <a:buBlip>
                <a:blip r:embed="rId2"/>
              </a:buBlip>
            </a:pPr>
            <a:r>
              <a:rPr lang="zh-TW" altLang="en-US" sz="3500" dirty="0" smtClean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為避免因驚動行為人而採報復行為及影響後續調查進行，校內除行政處理人員外，</a:t>
            </a:r>
            <a:r>
              <a:rPr lang="zh-TW" altLang="en-US" sz="3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需盡到保密責任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sp>
        <p:nvSpPr>
          <p:cNvPr id="65539" name="Rectangle 5"/>
          <p:cNvSpPr>
            <a:spLocks noChangeArrowheads="1"/>
          </p:cNvSpPr>
          <p:nvPr/>
        </p:nvSpPr>
        <p:spPr bwMode="auto">
          <a:xfrm>
            <a:off x="1043608" y="188640"/>
            <a:ext cx="7654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4400" dirty="0">
              <a:solidFill>
                <a:srgbClr val="006666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841392" y="1484784"/>
            <a:ext cx="85714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時限</a:t>
            </a:r>
            <a:r>
              <a:rPr lang="en-US" altLang="zh-TW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24</a:t>
            </a:r>
            <a:r>
              <a:rPr lang="zh-TW" alt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小時</a:t>
            </a:r>
            <a:endParaRPr lang="zh-TW" alt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896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r>
              <a:rPr lang="zh-TW" altLang="en-US" dirty="0" smtClean="0"/>
              <a:t>保密責任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2183394"/>
            <a:ext cx="7344816" cy="43419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zh-TW" altLang="en-US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性別平等教育法第</a:t>
            </a:r>
            <a:r>
              <a:rPr lang="en-US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22</a:t>
            </a:r>
            <a:r>
              <a:rPr lang="zh-TW" altLang="en-US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條第</a:t>
            </a:r>
            <a:r>
              <a:rPr lang="en-US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項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：當事人及檢舉人之姓名或其他足以辨識身分之資料，除有調查之必要或基於公共安全之考量者外，應予保密。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學校</a:t>
            </a:r>
            <a:r>
              <a:rPr lang="zh-TW" altLang="en-US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違反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13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條、第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14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條、第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14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條之一、第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16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條、第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條第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項、</a:t>
            </a:r>
            <a:r>
              <a:rPr lang="zh-TW" altLang="en-US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22</a:t>
            </a:r>
            <a:r>
              <a:rPr lang="zh-TW" altLang="en-US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條第</a:t>
            </a:r>
            <a:r>
              <a:rPr lang="en-US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項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或第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27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條第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項規定者，</a:t>
            </a:r>
            <a:r>
              <a:rPr lang="zh-TW" altLang="en-US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應處新臺幣一萬元以上十萬元以下罰鍰。</a:t>
            </a:r>
            <a:endParaRPr lang="en-US" altLang="zh-TW" sz="2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26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舉例：教師公開討論、向學生告誡，引起家長勃然大怒。</a:t>
            </a:r>
            <a:endParaRPr lang="zh-TW" altLang="en-US" sz="260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371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WordArt 4"/>
          <p:cNvSpPr>
            <a:spLocks noChangeArrowheads="1" noChangeShapeType="1" noTextEdit="1"/>
          </p:cNvSpPr>
          <p:nvPr/>
        </p:nvSpPr>
        <p:spPr bwMode="auto">
          <a:xfrm>
            <a:off x="2143108" y="2928934"/>
            <a:ext cx="4608513" cy="20161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超研澤超顏楷"/>
                <a:ea typeface="超研澤超顏楷"/>
                <a:cs typeface="超研澤超顏楷"/>
              </a:rPr>
              <a:t>輔導處遇</a:t>
            </a:r>
            <a:endParaRPr kumimoji="1" lang="zh-TW" alt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超研澤超顏楷"/>
              <a:ea typeface="超研澤超顏楷"/>
              <a:cs typeface="超研澤超顏楷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1331640" y="1844824"/>
            <a:ext cx="6611937" cy="4217988"/>
            <a:chOff x="839" y="1026"/>
            <a:chExt cx="4165" cy="2657"/>
          </a:xfrm>
        </p:grpSpPr>
        <p:sp>
          <p:nvSpPr>
            <p:cNvPr id="14" name="AutoShape 6"/>
            <p:cNvSpPr>
              <a:spLocks noChangeArrowheads="1"/>
            </p:cNvSpPr>
            <p:nvPr/>
          </p:nvSpPr>
          <p:spPr bwMode="auto">
            <a:xfrm>
              <a:off x="1111" y="1570"/>
              <a:ext cx="3402" cy="1497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D6009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prstClr val="black"/>
                </a:solidFill>
                <a:latin typeface="Arial" charset="0"/>
                <a:ea typeface="新細明體" charset="-120"/>
              </a:endParaRPr>
            </a:p>
          </p:txBody>
        </p:sp>
        <p:pic>
          <p:nvPicPr>
            <p:cNvPr id="15" name="Picture 4" descr="小男孩－１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9" y="1026"/>
              <a:ext cx="810" cy="1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" descr="小男孩－３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59" y="2387"/>
              <a:ext cx="945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9897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E600AA"/>
                </a:solidFill>
              </a:rPr>
              <a:t>教育輔導之法令依據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844824"/>
            <a:ext cx="7920880" cy="4320480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3200" dirty="0" smtClean="0">
                <a:solidFill>
                  <a:srgbClr val="D6009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性別平等教育法第</a:t>
            </a:r>
            <a:r>
              <a:rPr lang="en-US" altLang="zh-TW" sz="3200" dirty="0" smtClean="0">
                <a:solidFill>
                  <a:srgbClr val="D6009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zh-TW" altLang="en-US" sz="3200" dirty="0" smtClean="0">
                <a:solidFill>
                  <a:srgbClr val="D6009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</a:t>
            </a:r>
            <a:endParaRPr lang="en-US" altLang="zh-TW" sz="3200" dirty="0" smtClean="0">
              <a:solidFill>
                <a:srgbClr val="D6009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校園性侵害、性騷擾或性霸凌事件經學校或主管機關調查屬實後，應依相關法律或法規規定自行或將加害人移送其他權責機關，予以申誡、記過、 解聘、停聘、不續聘或其他適當之懲處。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學校、主管機關或其他權責機關為性騷擾或性霸凌事件之懲處時，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應命加害人接受心理輔導之處置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，並得命其為下列一款或數款之處置： 一、經被害人或其法定代理人之同意，向被害人道歉。 二、接受八小時之性別平等教育相關課程。 三、其他符合教育目的之措施。 校園性騷擾或性霸凌事件情節輕微者，學校、主管機關或其他權責機關得僅依前項規定為必要之處置。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110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829838" y="436526"/>
            <a:ext cx="8062642" cy="904242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E600AA"/>
                </a:solidFill>
              </a:rPr>
              <a:t>輔導</a:t>
            </a:r>
            <a:r>
              <a:rPr lang="en-US" altLang="zh-TW" b="1" dirty="0">
                <a:solidFill>
                  <a:srgbClr val="E600AA"/>
                </a:solidFill>
              </a:rPr>
              <a:t>/</a:t>
            </a:r>
            <a:r>
              <a:rPr lang="zh-TW" altLang="en-US" b="1" dirty="0">
                <a:solidFill>
                  <a:srgbClr val="E600AA"/>
                </a:solidFill>
              </a:rPr>
              <a:t>諮商受害者與加害者</a:t>
            </a:r>
            <a:r>
              <a:rPr lang="zh-TW" altLang="en-US" sz="2400" dirty="0" smtClean="0">
                <a:latin typeface="+mn-ea"/>
                <a:ea typeface="+mn-ea"/>
              </a:rPr>
              <a:t>（</a:t>
            </a:r>
            <a:r>
              <a:rPr lang="zh-TW" altLang="en-US" sz="2400" dirty="0">
                <a:ea typeface="標楷體" pitchFamily="65" charset="-120"/>
              </a:rPr>
              <a:t>摘自洪素珍）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7108" name="Picture 4" descr="image0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133600"/>
            <a:ext cx="1398588" cy="391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3622951575"/>
              </p:ext>
            </p:extLst>
          </p:nvPr>
        </p:nvGraphicFramePr>
        <p:xfrm>
          <a:off x="539552" y="1448780"/>
          <a:ext cx="525658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雲朵形圖說文字 5"/>
          <p:cNvSpPr/>
          <p:nvPr/>
        </p:nvSpPr>
        <p:spPr>
          <a:xfrm>
            <a:off x="5768724" y="751062"/>
            <a:ext cx="3280647" cy="1656929"/>
          </a:xfrm>
          <a:prstGeom prst="cloudCallout">
            <a:avLst>
              <a:gd name="adj1" fmla="val -67361"/>
              <a:gd name="adj2" fmla="val 3208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8100000" scaled="1"/>
            <a:tileRect/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rgbClr val="727CA3"/>
              </a:buClr>
              <a:buSzPct val="85000"/>
              <a:buFontTx/>
              <a:buBlip>
                <a:blip r:embed="rId8"/>
              </a:buBlip>
            </a:pPr>
            <a:r>
              <a:rPr lang="zh-TW" altLang="en-US" sz="2400" dirty="0">
                <a:solidFill>
                  <a:srgbClr val="A5AB81">
                    <a:lumMod val="20000"/>
                    <a:lumOff val="80000"/>
                  </a:srgbClr>
                </a:solidFill>
                <a:ea typeface="標楷體" pitchFamily="65" charset="-120"/>
              </a:rPr>
              <a:t>預防再受害</a:t>
            </a: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rgbClr val="727CA3"/>
              </a:buClr>
              <a:buSzPct val="85000"/>
              <a:buFontTx/>
              <a:buBlip>
                <a:blip r:embed="rId8"/>
              </a:buBlip>
            </a:pPr>
            <a:r>
              <a:rPr lang="zh-TW" altLang="en-US" sz="2400" dirty="0">
                <a:solidFill>
                  <a:srgbClr val="A5AB81">
                    <a:lumMod val="20000"/>
                    <a:lumOff val="80000"/>
                  </a:srgbClr>
                </a:solidFill>
                <a:ea typeface="標楷體" pitchFamily="65" charset="-120"/>
              </a:rPr>
              <a:t>預防成為加害者</a:t>
            </a:r>
          </a:p>
        </p:txBody>
      </p:sp>
      <p:sp>
        <p:nvSpPr>
          <p:cNvPr id="13" name="雲朵形圖說文字 12"/>
          <p:cNvSpPr/>
          <p:nvPr/>
        </p:nvSpPr>
        <p:spPr>
          <a:xfrm>
            <a:off x="4342210" y="2136304"/>
            <a:ext cx="5185705" cy="2069828"/>
          </a:xfrm>
          <a:prstGeom prst="cloudCallout">
            <a:avLst>
              <a:gd name="adj1" fmla="val -64422"/>
              <a:gd name="adj2" fmla="val 8158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rgbClr val="727CA3"/>
              </a:buClr>
              <a:buSzPct val="85000"/>
              <a:buFontTx/>
              <a:buBlip>
                <a:blip r:embed="rId8"/>
              </a:buBlip>
            </a:pPr>
            <a:r>
              <a:rPr lang="zh-TW" altLang="en-US" sz="2400" dirty="0">
                <a:solidFill>
                  <a:prstClr val="white"/>
                </a:solidFill>
                <a:ea typeface="標楷體" pitchFamily="65" charset="-120"/>
              </a:rPr>
              <a:t>預防再犯</a:t>
            </a:r>
            <a:endParaRPr lang="en-US" altLang="zh-TW" sz="2400" dirty="0">
              <a:solidFill>
                <a:prstClr val="white"/>
              </a:solidFill>
              <a:ea typeface="標楷體" pitchFamily="65" charset="-120"/>
            </a:endParaRP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rgbClr val="727CA3"/>
              </a:buClr>
              <a:buSzPct val="85000"/>
              <a:buFontTx/>
              <a:buBlip>
                <a:blip r:embed="rId8"/>
              </a:buBlip>
            </a:pPr>
            <a:r>
              <a:rPr lang="zh-TW" altLang="en-US" sz="24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學會處理情緒的技巧</a:t>
            </a: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rgbClr val="727CA3"/>
              </a:buClr>
              <a:buSzPct val="85000"/>
              <a:buFontTx/>
              <a:buBlip>
                <a:blip r:embed="rId8"/>
              </a:buBlip>
            </a:pPr>
            <a:r>
              <a:rPr lang="zh-TW" altLang="en-US" sz="24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導正偏差的認知</a:t>
            </a:r>
            <a:endParaRPr lang="zh-TW" altLang="en-US" sz="2400" dirty="0">
              <a:solidFill>
                <a:prstClr val="white"/>
              </a:solidFill>
              <a:ea typeface="標楷體" pitchFamily="65" charset="-120"/>
            </a:endParaRPr>
          </a:p>
        </p:txBody>
      </p:sp>
      <p:sp>
        <p:nvSpPr>
          <p:cNvPr id="14" name="雲朵形圖說文字 13"/>
          <p:cNvSpPr/>
          <p:nvPr/>
        </p:nvSpPr>
        <p:spPr>
          <a:xfrm>
            <a:off x="5220072" y="4941168"/>
            <a:ext cx="4224256" cy="1462958"/>
          </a:xfrm>
          <a:prstGeom prst="cloudCallout">
            <a:avLst>
              <a:gd name="adj1" fmla="val -67361"/>
              <a:gd name="adj2" fmla="val 32088"/>
            </a:avLst>
          </a:prstGeom>
          <a:gradFill flip="none" rotWithShape="1">
            <a:gsLst>
              <a:gs pos="0">
                <a:schemeClr val="accent5">
                  <a:lumMod val="50000"/>
                  <a:tint val="66000"/>
                  <a:satMod val="160000"/>
                </a:schemeClr>
              </a:gs>
              <a:gs pos="50000">
                <a:schemeClr val="accent5">
                  <a:lumMod val="50000"/>
                  <a:tint val="44500"/>
                  <a:satMod val="160000"/>
                </a:schemeClr>
              </a:gs>
              <a:gs pos="100000">
                <a:schemeClr val="accent5">
                  <a:lumMod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rgbClr val="727CA3"/>
              </a:buClr>
              <a:buSzPct val="85000"/>
              <a:buFontTx/>
              <a:buBlip>
                <a:blip r:embed="rId8"/>
              </a:buBlip>
            </a:pPr>
            <a:r>
              <a:rPr lang="zh-TW" altLang="en-US" sz="24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如何轉介</a:t>
            </a: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rgbClr val="727CA3"/>
              </a:buClr>
              <a:buSzPct val="85000"/>
              <a:buFontTx/>
              <a:buBlip>
                <a:blip r:embed="rId8"/>
              </a:buBlip>
            </a:pPr>
            <a:r>
              <a:rPr lang="zh-TW" altLang="en-US" sz="24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避免個案的流失</a:t>
            </a:r>
            <a:endParaRPr lang="zh-TW" altLang="en-US" sz="2400" dirty="0">
              <a:solidFill>
                <a:prstClr val="black"/>
              </a:solidFill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596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024744" cy="1143000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zh-TW" altLang="en-US" b="1" dirty="0">
                <a:solidFill>
                  <a:srgbClr val="CC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違反教師專業倫理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844824"/>
            <a:ext cx="7632848" cy="4197934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DD8047"/>
              </a:buClr>
            </a:pPr>
            <a:r>
              <a:rPr lang="zh-TW" altLang="en-US" sz="27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違反法令</a:t>
            </a:r>
            <a:endParaRPr lang="en-US" altLang="zh-TW" sz="27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buClr>
                <a:srgbClr val="DD8047"/>
              </a:buClr>
            </a:pPr>
            <a:r>
              <a:rPr lang="zh-TW" altLang="en-US" sz="2700" dirty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防治準則</a:t>
            </a:r>
            <a:r>
              <a:rPr lang="zh-TW" altLang="zh-TW" sz="2700" dirty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第七條</a:t>
            </a:r>
            <a:r>
              <a:rPr lang="zh-TW" altLang="zh-TW" sz="27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　　</a:t>
            </a:r>
            <a:endParaRPr lang="en-US" altLang="zh-TW" sz="27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buClr>
                <a:srgbClr val="DD8047"/>
              </a:buClr>
            </a:pPr>
            <a:r>
              <a:rPr lang="zh-TW" altLang="zh-TW" sz="27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教師於執行教學、指導、訓練、評鑑、管理、輔導或提供學生工作機會時，在與性或性別有關之人際互動上，</a:t>
            </a:r>
            <a:r>
              <a:rPr lang="zh-TW" altLang="zh-TW" sz="27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不得發展有違專業倫理之關係</a:t>
            </a:r>
            <a:r>
              <a:rPr lang="zh-TW" altLang="zh-TW" sz="27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lvl="0">
              <a:buClr>
                <a:srgbClr val="DD8047"/>
              </a:buClr>
            </a:pPr>
            <a:r>
              <a:rPr lang="zh-TW" altLang="zh-TW" sz="27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教師發現其與學生之關係有違反前項專業倫理之虞，應主動迴避或陳報學校處理。</a:t>
            </a:r>
          </a:p>
          <a:p>
            <a:pPr lvl="0">
              <a:buClr>
                <a:srgbClr val="DD8047"/>
              </a:buClr>
            </a:pPr>
            <a:r>
              <a:rPr lang="zh-TW" altLang="en-US" sz="2700" dirty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第八條</a:t>
            </a:r>
            <a:r>
              <a:rPr lang="zh-TW" altLang="en-US" sz="27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7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教職員工生應尊重他人與自己之性或身體之自主，避免不受歡迎之追求行為，並不得以強制或暴力手段處理與性或性別有關之衝突。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8154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764704"/>
            <a:ext cx="7024744" cy="936104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CC0066"/>
                </a:solidFill>
                <a:latin typeface="+mn-ea"/>
                <a:ea typeface="+mn-ea"/>
              </a:rPr>
              <a:t>性別平等教育法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916832"/>
            <a:ext cx="7776864" cy="49411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第一條（立法目的）</a:t>
            </a:r>
          </a:p>
          <a:p>
            <a:pPr>
              <a:lnSpc>
                <a:spcPct val="90000"/>
              </a:lnSpc>
            </a:pPr>
            <a:r>
              <a:rPr lang="zh-TW" altLang="en-US" sz="2800" dirty="0" smtClean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為促進性別地位之實質平等，消除性別歧視，維護人格尊嚴，厚植並建立性別平等之教育資源與環境，特制定本法。</a:t>
            </a:r>
          </a:p>
          <a:p>
            <a:pPr>
              <a:lnSpc>
                <a:spcPct val="90000"/>
              </a:lnSpc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第二條（名詞定義）</a:t>
            </a:r>
          </a:p>
          <a:p>
            <a:pPr>
              <a:lnSpc>
                <a:spcPct val="90000"/>
              </a:lnSpc>
            </a:pPr>
            <a:r>
              <a:rPr lang="zh-TW" altLang="en-US" sz="2800" dirty="0" smtClean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本法用詞定義如下：</a:t>
            </a:r>
          </a:p>
          <a:p>
            <a:pPr>
              <a:lnSpc>
                <a:spcPct val="90000"/>
              </a:lnSpc>
            </a:pPr>
            <a:r>
              <a:rPr lang="zh-TW" altLang="en-US" sz="2800" dirty="0" smtClean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一、性別平等教育：指以教育方式教導尊重多元性別差異，消除性別歧視，促進性別地位之實質平等。</a:t>
            </a:r>
          </a:p>
          <a:p>
            <a:pPr>
              <a:lnSpc>
                <a:spcPct val="90000"/>
              </a:lnSpc>
            </a:pPr>
            <a:r>
              <a:rPr lang="zh-TW" altLang="en-US" sz="2800" dirty="0" smtClean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二、學校：指公私立各級學校。</a:t>
            </a:r>
          </a:p>
        </p:txBody>
      </p:sp>
    </p:spTree>
    <p:extLst>
      <p:ext uri="{BB962C8B-B14F-4D97-AF65-F5344CB8AC3E}">
        <p14:creationId xmlns:p14="http://schemas.microsoft.com/office/powerpoint/2010/main" val="34510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024744" cy="1143000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E600AA"/>
                </a:solidFill>
              </a:rPr>
              <a:t>教師法對校園性別事件之懲處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8554511"/>
              </p:ext>
            </p:extLst>
          </p:nvPr>
        </p:nvGraphicFramePr>
        <p:xfrm>
          <a:off x="323529" y="1484785"/>
          <a:ext cx="8424936" cy="525873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840743"/>
                <a:gridCol w="2265529"/>
                <a:gridCol w="3431829"/>
                <a:gridCol w="886835"/>
              </a:tblGrid>
              <a:tr h="57047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事件類型</a:t>
                      </a:r>
                      <a:endParaRPr lang="zh-TW" altLang="en-US" dirty="0"/>
                    </a:p>
                  </a:txBody>
                  <a:tcPr marL="72332" marR="72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調查期間</a:t>
                      </a:r>
                      <a:endParaRPr lang="zh-TW" altLang="en-US" dirty="0"/>
                    </a:p>
                  </a:txBody>
                  <a:tcPr marL="72332" marR="72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調查屬實</a:t>
                      </a:r>
                      <a:endParaRPr lang="zh-TW" altLang="en-US" dirty="0"/>
                    </a:p>
                  </a:txBody>
                  <a:tcPr marL="72332" marR="72332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marL="72332" marR="72332" anchor="ctr"/>
                </a:tc>
              </a:tr>
              <a:tr h="87732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性騷擾、性霸凌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未達情節重大</a:t>
                      </a:r>
                      <a:endParaRPr lang="zh-TW" altLang="en-US" dirty="0"/>
                    </a:p>
                  </a:txBody>
                  <a:tcPr marL="72332" marR="72332"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避免與學生接觸</a:t>
                      </a:r>
                      <a:endParaRPr lang="zh-TW" altLang="en-US" dirty="0"/>
                    </a:p>
                  </a:txBody>
                  <a:tcPr marL="72332" marR="72332"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1.</a:t>
                      </a:r>
                      <a:r>
                        <a:rPr lang="zh-TW" altLang="en-US" dirty="0" smtClean="0"/>
                        <a:t>依案情輕重，處以申誡或記過</a:t>
                      </a:r>
                      <a:endParaRPr lang="en-US" altLang="zh-TW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kumimoji="0" lang="zh-TW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教評會應併審酌案件情節，議決一年至四年不得聘任為教師</a:t>
                      </a:r>
                      <a:endParaRPr lang="zh-TW" altLang="en-US" dirty="0"/>
                    </a:p>
                  </a:txBody>
                  <a:tcPr marL="72332" marR="72332"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72332" marR="72332" anchor="ctr"/>
                </a:tc>
              </a:tr>
              <a:tr h="998386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性騷擾、性霸凌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達情節重大</a:t>
                      </a:r>
                      <a:endParaRPr lang="zh-TW" altLang="en-US" dirty="0"/>
                    </a:p>
                  </a:txBody>
                  <a:tcPr marL="72332" marR="72332"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一個月內由教評會停聘，靜候調查</a:t>
                      </a:r>
                      <a:endParaRPr lang="zh-TW" altLang="en-US" dirty="0"/>
                    </a:p>
                  </a:txBody>
                  <a:tcPr marL="72332" marR="72332"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由性平會解聘</a:t>
                      </a:r>
                      <a:endParaRPr lang="zh-TW" altLang="en-US" dirty="0"/>
                    </a:p>
                  </a:txBody>
                  <a:tcPr marL="72332" marR="72332"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終身不得聘任</a:t>
                      </a:r>
                      <a:endParaRPr lang="zh-TW" altLang="en-US" dirty="0"/>
                    </a:p>
                  </a:txBody>
                  <a:tcPr marL="72332" marR="72332" anchor="ctr"/>
                </a:tc>
              </a:tr>
              <a:tr h="877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性侵害</a:t>
                      </a:r>
                      <a:endParaRPr lang="zh-TW" altLang="en-US" dirty="0"/>
                    </a:p>
                  </a:txBody>
                  <a:tcPr marL="72332" marR="7233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一個月內由教評會停聘，靜候調查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332" marR="7233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由性平會解聘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332" marR="7233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終身不得聘任</a:t>
                      </a:r>
                    </a:p>
                    <a:p>
                      <a:endParaRPr lang="zh-TW" altLang="en-US" dirty="0"/>
                    </a:p>
                  </a:txBody>
                  <a:tcPr marL="72332" marR="72332" anchor="ctr"/>
                </a:tc>
              </a:tr>
              <a:tr h="9983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違反專業倫理</a:t>
                      </a:r>
                      <a:endParaRPr lang="zh-TW" altLang="en-US" dirty="0"/>
                    </a:p>
                  </a:txBody>
                  <a:tcPr marL="72332" marR="7233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避免與學生接觸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332" marR="72332" anchor="ctr"/>
                </a:tc>
                <a:tc>
                  <a:txBody>
                    <a:bodyPr/>
                    <a:lstStyle/>
                    <a:p>
                      <a:r>
                        <a:rPr kumimoji="0" lang="zh-TW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教評會應併審酌案件情節，議決一年至四年不得聘任為教師</a:t>
                      </a:r>
                      <a:endParaRPr lang="zh-TW" altLang="en-US" dirty="0"/>
                    </a:p>
                  </a:txBody>
                  <a:tcPr marL="72332" marR="72332"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72332" marR="72332" anchor="ctr"/>
                </a:tc>
              </a:tr>
              <a:tr h="8626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違反專業倫理</a:t>
                      </a:r>
                      <a:endParaRPr kumimoji="0" lang="en-US" altLang="zh-TW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情節重大</a:t>
                      </a:r>
                      <a:endParaRPr lang="zh-TW" altLang="en-US" dirty="0"/>
                    </a:p>
                  </a:txBody>
                  <a:tcPr marL="72332" marR="7233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避免與學生接觸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332" marR="72332"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由教評會解聘</a:t>
                      </a:r>
                      <a:endParaRPr lang="zh-TW" altLang="en-US" dirty="0"/>
                    </a:p>
                  </a:txBody>
                  <a:tcPr marL="72332" marR="7233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終身不得聘任</a:t>
                      </a:r>
                      <a:endParaRPr lang="zh-TW" altLang="en-US" dirty="0"/>
                    </a:p>
                  </a:txBody>
                  <a:tcPr marL="72332" marR="72332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97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7320" y="764704"/>
            <a:ext cx="849917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zh-TW" sz="24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教育部</a:t>
            </a:r>
            <a:r>
              <a:rPr lang="zh-TW" altLang="zh-TW" sz="24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性別平等教育全球</a:t>
            </a:r>
            <a:r>
              <a:rPr lang="zh-TW" altLang="zh-TW" sz="24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資訊網</a:t>
            </a:r>
            <a:endParaRPr lang="en-US" altLang="zh-TW" sz="24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dirty="0">
                <a:solidFill>
                  <a:prstClr val="black"/>
                </a:solidFill>
                <a:hlinkClick r:id="rId2"/>
              </a:rPr>
              <a:t>https://</a:t>
            </a:r>
            <a:r>
              <a:rPr lang="en-US" altLang="zh-TW" dirty="0" err="1" smtClean="0">
                <a:solidFill>
                  <a:prstClr val="black"/>
                </a:solidFill>
                <a:hlinkClick r:id="rId2"/>
              </a:rPr>
              <a:t>www.gender.edu.tw</a:t>
            </a:r>
            <a:r>
              <a:rPr lang="en-US" altLang="zh-TW" dirty="0" smtClean="0">
                <a:solidFill>
                  <a:prstClr val="black"/>
                </a:solidFill>
                <a:hlinkClick r:id="rId2"/>
              </a:rPr>
              <a:t>/web/</a:t>
            </a:r>
            <a:r>
              <a:rPr lang="en-US" altLang="zh-TW" dirty="0" err="1" smtClean="0">
                <a:solidFill>
                  <a:prstClr val="black"/>
                </a:solidFill>
                <a:hlinkClick r:id="rId2"/>
              </a:rPr>
              <a:t>index.php</a:t>
            </a:r>
            <a:r>
              <a:rPr lang="en-US" altLang="zh-TW" dirty="0" smtClean="0">
                <a:solidFill>
                  <a:prstClr val="black"/>
                </a:solidFill>
                <a:hlinkClick r:id="rId2"/>
              </a:rPr>
              <a:t>/home</a:t>
            </a:r>
            <a:r>
              <a:rPr lang="en-US" altLang="zh-TW" dirty="0" smtClean="0">
                <a:solidFill>
                  <a:prstClr val="black"/>
                </a:solidFill>
              </a:rPr>
              <a:t> </a:t>
            </a:r>
            <a:endParaRPr lang="en-US" altLang="zh-TW" dirty="0" smtClean="0">
              <a:solidFill>
                <a:prstClr val="black"/>
              </a:solidFill>
            </a:endParaRPr>
          </a:p>
        </p:txBody>
      </p:sp>
      <p:sp>
        <p:nvSpPr>
          <p:cNvPr id="8" name="笑臉 7">
            <a:hlinkClick r:id="rId3" action="ppaction://hlinkfile"/>
          </p:cNvPr>
          <p:cNvSpPr/>
          <p:nvPr/>
        </p:nvSpPr>
        <p:spPr>
          <a:xfrm>
            <a:off x="8028384" y="5805264"/>
            <a:ext cx="432048" cy="432048"/>
          </a:xfrm>
          <a:prstGeom prst="smileyFac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03368"/>
            <a:ext cx="8208911" cy="465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14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WordArt 4"/>
          <p:cNvSpPr>
            <a:spLocks noChangeArrowheads="1" noChangeShapeType="1" noTextEdit="1"/>
          </p:cNvSpPr>
          <p:nvPr/>
        </p:nvSpPr>
        <p:spPr bwMode="auto">
          <a:xfrm>
            <a:off x="2191238" y="2312541"/>
            <a:ext cx="4608513" cy="20161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+mj-ea"/>
                <a:ea typeface="+mj-ea"/>
                <a:cs typeface="超研澤超顏楷"/>
              </a:rPr>
              <a:t>組織與運作</a:t>
            </a:r>
            <a:endParaRPr kumimoji="1" lang="zh-TW" alt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+mj-ea"/>
              <a:ea typeface="+mj-ea"/>
              <a:cs typeface="超研澤超顏楷"/>
            </a:endParaRPr>
          </a:p>
        </p:txBody>
      </p: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1363359" y="1268760"/>
            <a:ext cx="6611937" cy="4217988"/>
            <a:chOff x="839" y="1026"/>
            <a:chExt cx="4165" cy="2657"/>
          </a:xfrm>
        </p:grpSpPr>
        <p:sp>
          <p:nvSpPr>
            <p:cNvPr id="14" name="AutoShape 6"/>
            <p:cNvSpPr>
              <a:spLocks noChangeArrowheads="1"/>
            </p:cNvSpPr>
            <p:nvPr/>
          </p:nvSpPr>
          <p:spPr bwMode="auto">
            <a:xfrm>
              <a:off x="1111" y="1570"/>
              <a:ext cx="3402" cy="1497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D6009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prstClr val="black"/>
                </a:solidFill>
                <a:latin typeface="Arial" charset="0"/>
                <a:ea typeface="新細明體" charset="-120"/>
              </a:endParaRPr>
            </a:p>
          </p:txBody>
        </p:sp>
        <p:pic>
          <p:nvPicPr>
            <p:cNvPr id="15" name="Picture 4" descr="小男孩－１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9" y="1026"/>
              <a:ext cx="810" cy="1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" descr="小男孩－３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59" y="2387"/>
              <a:ext cx="945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32604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b="1" dirty="0" smtClean="0">
                <a:solidFill>
                  <a:srgbClr val="CC0066"/>
                </a:solidFill>
                <a:latin typeface="+mn-ea"/>
                <a:ea typeface="+mn-ea"/>
              </a:rPr>
              <a:t>學校性別平等教育委員會組織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853935" y="2060848"/>
            <a:ext cx="7416940" cy="4464496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依據</a:t>
            </a:r>
            <a:r>
              <a:rPr lang="zh-TW" altLang="en-US" sz="2800" dirty="0" smtClean="0"/>
              <a:t>：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性別平等教育法第</a:t>
            </a:r>
            <a:r>
              <a:rPr lang="en-US" altLang="zh-TW" sz="2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dirty="0" smtClean="0">
                <a:solidFill>
                  <a:srgbClr val="6600CC"/>
                </a:solidFill>
                <a:ea typeface="標楷體" pitchFamily="65" charset="-120"/>
              </a:rPr>
              <a:t>學校之性別平等教育委員會，置委員五人至二十一人，採任期制，以校長為主任委員，其中女性委員應占委員總數二分之一以上，並得聘具</a:t>
            </a:r>
            <a:r>
              <a:rPr lang="zh-TW" altLang="en-US" sz="2800" dirty="0" smtClean="0">
                <a:solidFill>
                  <a:srgbClr val="FF0000"/>
                </a:solidFill>
                <a:ea typeface="標楷體" pitchFamily="65" charset="-120"/>
              </a:rPr>
              <a:t>性別平等意識</a:t>
            </a:r>
            <a:r>
              <a:rPr lang="zh-TW" altLang="en-US" sz="2800" dirty="0" smtClean="0">
                <a:solidFill>
                  <a:srgbClr val="6600CC"/>
                </a:solidFill>
                <a:ea typeface="標楷體" pitchFamily="65" charset="-120"/>
              </a:rPr>
              <a:t>之教師代表、職工代表、家長代表、學生代表及性別平等教育相關領域之專家學者為委員。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dirty="0" smtClean="0">
                <a:solidFill>
                  <a:srgbClr val="00B050"/>
                </a:solidFill>
                <a:ea typeface="標楷體" pitchFamily="65" charset="-120"/>
              </a:rPr>
              <a:t>前項性別平等教育委員會每學期應至少開會一次，並應由專人處理有關業務；其組織、會議及其他相關事項，由學校定之。</a:t>
            </a:r>
          </a:p>
        </p:txBody>
      </p:sp>
      <p:pic>
        <p:nvPicPr>
          <p:cNvPr id="3076" name="Picture 5" descr="小男孩－３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92696"/>
            <a:ext cx="12065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6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836712"/>
            <a:ext cx="7024744" cy="81716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b="1" dirty="0" smtClean="0">
                <a:solidFill>
                  <a:srgbClr val="CC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學校性別平等教育委員會任務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88840"/>
            <a:ext cx="8280920" cy="453650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依據</a:t>
            </a:r>
            <a:r>
              <a:rPr lang="zh-TW" altLang="en-US" sz="2800" dirty="0" smtClean="0"/>
              <a:t>：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性別平等教育法第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條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dirty="0" smtClean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一、統整學校各單位相關資源，擬訂性別平等教育實施計畫，落實並檢視其實施成果。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dirty="0" smtClean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二、規劃或辦理學生、教職員工及家長性別平等教育相關活動。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dirty="0" smtClean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三、研發並推廣性別平等教育之課程、教學及評量。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四、研擬性別平等教育實施與校園性侵害及性騷擾之防治規定，建立機制，並協調及整合相關資源。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五、調查及處理與本法有關之案件。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dirty="0" smtClean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六、規劃及建立性別平等之安全校園空間。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dirty="0" smtClean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七、推動社區有關性別平等之家庭教育與社會教育。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dirty="0" smtClean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八、其他關於學校或社區之性別平等教育事務。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pic>
        <p:nvPicPr>
          <p:cNvPr id="4100" name="Picture 4" descr="小男孩－１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588" y="620687"/>
            <a:ext cx="124301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92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>
          <a:xfrm>
            <a:off x="791580" y="764508"/>
            <a:ext cx="7560840" cy="720080"/>
          </a:xfrm>
        </p:spPr>
        <p:txBody>
          <a:bodyPr>
            <a:noAutofit/>
          </a:bodyPr>
          <a:lstStyle/>
          <a:p>
            <a:r>
              <a:rPr lang="zh-TW" altLang="en-US" b="1" dirty="0" smtClean="0">
                <a:solidFill>
                  <a:srgbClr val="CC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學校性別</a:t>
            </a:r>
            <a:r>
              <a:rPr lang="zh-TW" altLang="en-US" b="1" dirty="0">
                <a:solidFill>
                  <a:srgbClr val="CC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平等教育</a:t>
            </a:r>
            <a:r>
              <a:rPr lang="zh-TW" altLang="en-US" b="1" dirty="0" smtClean="0">
                <a:solidFill>
                  <a:srgbClr val="CC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委員會組織</a:t>
            </a:r>
            <a:endParaRPr lang="zh-TW" altLang="en-US" b="1" dirty="0">
              <a:solidFill>
                <a:srgbClr val="CC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1765614632"/>
              </p:ext>
            </p:extLst>
          </p:nvPr>
        </p:nvGraphicFramePr>
        <p:xfrm>
          <a:off x="467544" y="1844824"/>
          <a:ext cx="8280920" cy="5009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矩形 1"/>
          <p:cNvSpPr/>
          <p:nvPr/>
        </p:nvSpPr>
        <p:spPr>
          <a:xfrm>
            <a:off x="467544" y="1484784"/>
            <a:ext cx="8208912" cy="792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00"/>
              </a:lnSpc>
            </a:pPr>
            <a:r>
              <a:rPr lang="zh-TW" altLang="en-US" sz="23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臺北市高級中等以下學校性別平等教育委員會組織與運作原則</a:t>
            </a:r>
          </a:p>
        </p:txBody>
      </p:sp>
      <p:sp>
        <p:nvSpPr>
          <p:cNvPr id="3" name="直線圖說文字 1 2"/>
          <p:cNvSpPr/>
          <p:nvPr/>
        </p:nvSpPr>
        <p:spPr>
          <a:xfrm>
            <a:off x="611560" y="3068960"/>
            <a:ext cx="2160240" cy="1152128"/>
          </a:xfrm>
          <a:prstGeom prst="borderCallout1">
            <a:avLst>
              <a:gd name="adj1" fmla="val 44722"/>
              <a:gd name="adj2" fmla="val 102151"/>
              <a:gd name="adj3" fmla="val 92632"/>
              <a:gd name="adj4" fmla="val 12596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prstClr val="black"/>
                </a:solidFill>
              </a:rPr>
              <a:t>學務</a:t>
            </a:r>
            <a:r>
              <a:rPr lang="zh-TW" altLang="en-US" sz="2400" dirty="0" smtClean="0">
                <a:solidFill>
                  <a:prstClr val="black"/>
                </a:solidFill>
              </a:rPr>
              <a:t>主任</a:t>
            </a:r>
            <a:endParaRPr lang="zh-TW" alt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2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980728"/>
            <a:ext cx="7344816" cy="889168"/>
          </a:xfrm>
        </p:spPr>
        <p:txBody>
          <a:bodyPr>
            <a:noAutofit/>
          </a:bodyPr>
          <a:lstStyle/>
          <a:p>
            <a:r>
              <a:rPr lang="zh-TW" altLang="en-US" b="1" dirty="0">
                <a:solidFill>
                  <a:srgbClr val="CC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學校性別平等教育委員會之運作</a:t>
            </a:r>
            <a:endParaRPr lang="zh-TW" altLang="en-US" b="1" dirty="0" smtClean="0">
              <a:solidFill>
                <a:srgbClr val="CC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331640" y="2183394"/>
            <a:ext cx="7056784" cy="3508977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定期召開會議</a:t>
            </a:r>
            <a:r>
              <a:rPr lang="zh-TW" altLang="en-US" sz="3600" dirty="0" smtClean="0">
                <a:solidFill>
                  <a:srgbClr val="6600CC"/>
                </a:solidFill>
                <a:ea typeface="標楷體" pitchFamily="65" charset="-120"/>
              </a:rPr>
              <a:t>，擬定性別平等教育工作計畫，分工執行與成果檢討。</a:t>
            </a:r>
            <a:endParaRPr lang="en-US" altLang="zh-TW" sz="3600" dirty="0" smtClean="0">
              <a:solidFill>
                <a:srgbClr val="6600CC"/>
              </a:solidFill>
              <a:ea typeface="標楷體" pitchFamily="65" charset="-120"/>
            </a:endParaRPr>
          </a:p>
          <a:p>
            <a:pPr eaLnBrk="1" hangingPunct="1"/>
            <a:r>
              <a:rPr lang="zh-TW" altLang="en-US" sz="3600" dirty="0">
                <a:solidFill>
                  <a:srgbClr val="6600CC"/>
                </a:solidFill>
                <a:ea typeface="標楷體" pitchFamily="65" charset="-120"/>
              </a:rPr>
              <a:t>每學期至少</a:t>
            </a:r>
            <a:r>
              <a:rPr lang="zh-TW" altLang="en-US" sz="3600" dirty="0" smtClean="0">
                <a:solidFill>
                  <a:srgbClr val="6600CC"/>
                </a:solidFill>
                <a:ea typeface="標楷體" pitchFamily="65" charset="-120"/>
              </a:rPr>
              <a:t>一次。</a:t>
            </a:r>
            <a:endParaRPr lang="en-US" altLang="zh-TW" sz="3600" dirty="0" smtClean="0">
              <a:solidFill>
                <a:srgbClr val="6600CC"/>
              </a:solidFill>
              <a:ea typeface="標楷體" pitchFamily="65" charset="-120"/>
            </a:endParaRPr>
          </a:p>
          <a:p>
            <a:pPr eaLnBrk="1" hangingPunct="1"/>
            <a:endParaRPr lang="zh-TW" altLang="en-US" dirty="0" smtClean="0">
              <a:solidFill>
                <a:srgbClr val="6600CC"/>
              </a:solidFill>
              <a:ea typeface="標楷體" pitchFamily="65" charset="-120"/>
            </a:endParaRPr>
          </a:p>
        </p:txBody>
      </p:sp>
      <p:pic>
        <p:nvPicPr>
          <p:cNvPr id="5124" name="Picture 4" descr="小女孩－１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65104"/>
            <a:ext cx="15367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21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384666" cy="673144"/>
          </a:xfrm>
        </p:spPr>
        <p:txBody>
          <a:bodyPr>
            <a:noAutofit/>
          </a:bodyPr>
          <a:lstStyle/>
          <a:p>
            <a:r>
              <a:rPr lang="zh-TW" altLang="en-US" b="1" dirty="0">
                <a:solidFill>
                  <a:srgbClr val="CC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學校性別平等教育委員會之運作</a:t>
            </a: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462364353"/>
              </p:ext>
            </p:extLst>
          </p:nvPr>
        </p:nvGraphicFramePr>
        <p:xfrm>
          <a:off x="1313113" y="2047863"/>
          <a:ext cx="6912768" cy="442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 flipH="1">
            <a:off x="5508104" y="2204864"/>
            <a:ext cx="1255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學務處</a:t>
            </a:r>
          </a:p>
        </p:txBody>
      </p:sp>
      <p:sp>
        <p:nvSpPr>
          <p:cNvPr id="6" name="文字方塊 5"/>
          <p:cNvSpPr txBox="1"/>
          <p:nvPr/>
        </p:nvSpPr>
        <p:spPr>
          <a:xfrm flipH="1">
            <a:off x="7452320" y="3988026"/>
            <a:ext cx="1255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教務處</a:t>
            </a:r>
          </a:p>
        </p:txBody>
      </p:sp>
      <p:sp>
        <p:nvSpPr>
          <p:cNvPr id="7" name="文字方塊 6"/>
          <p:cNvSpPr txBox="1"/>
          <p:nvPr/>
        </p:nvSpPr>
        <p:spPr>
          <a:xfrm flipH="1">
            <a:off x="5652120" y="5661248"/>
            <a:ext cx="1255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總務處</a:t>
            </a:r>
          </a:p>
        </p:txBody>
      </p:sp>
      <p:sp>
        <p:nvSpPr>
          <p:cNvPr id="8" name="文字方塊 7"/>
          <p:cNvSpPr txBox="1"/>
          <p:nvPr/>
        </p:nvSpPr>
        <p:spPr>
          <a:xfrm flipH="1">
            <a:off x="827584" y="3988026"/>
            <a:ext cx="1255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輔導室</a:t>
            </a:r>
          </a:p>
        </p:txBody>
      </p:sp>
    </p:spTree>
    <p:extLst>
      <p:ext uri="{BB962C8B-B14F-4D97-AF65-F5344CB8AC3E}">
        <p14:creationId xmlns:p14="http://schemas.microsoft.com/office/powerpoint/2010/main" val="389368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奧斯丁">
  <a:themeElements>
    <a:clrScheme name="自訂 9">
      <a:dk1>
        <a:sysClr val="windowText" lastClr="000000"/>
      </a:dk1>
      <a:lt1>
        <a:sysClr val="window" lastClr="FFFFFF"/>
      </a:lt1>
      <a:dk2>
        <a:srgbClr val="0081A5"/>
      </a:dk2>
      <a:lt2>
        <a:srgbClr val="94EFE3"/>
      </a:lt2>
      <a:accent1>
        <a:srgbClr val="92D050"/>
      </a:accent1>
      <a:accent2>
        <a:srgbClr val="FF6600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奧斯丁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奧斯丁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1283</Words>
  <Application>Microsoft Office PowerPoint</Application>
  <PresentationFormat>如螢幕大小 (4:3)</PresentationFormat>
  <Paragraphs>123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奧斯丁</vt:lpstr>
      <vt:lpstr>校園性別 平等教育</vt:lpstr>
      <vt:lpstr>性別平等教育法</vt:lpstr>
      <vt:lpstr>PowerPoint 簡報</vt:lpstr>
      <vt:lpstr>PowerPoint 簡報</vt:lpstr>
      <vt:lpstr>學校性別平等教育委員會組織</vt:lpstr>
      <vt:lpstr>學校性別平等教育委員會任務</vt:lpstr>
      <vt:lpstr>學校性別平等教育委員會組織</vt:lpstr>
      <vt:lpstr>學校性別平等教育委員會之運作</vt:lpstr>
      <vt:lpstr>學校性別平等教育委員會之運作</vt:lpstr>
      <vt:lpstr>學校性別平等教育委員會之運作</vt:lpstr>
      <vt:lpstr>PowerPoint 簡報</vt:lpstr>
      <vt:lpstr>性別平等教育法適用對象</vt:lpstr>
      <vt:lpstr>知悉後之介入處理</vt:lpstr>
      <vt:lpstr>危機處理階段</vt:lpstr>
      <vt:lpstr>保密責任</vt:lpstr>
      <vt:lpstr>PowerPoint 簡報</vt:lpstr>
      <vt:lpstr>教育輔導之法令依據</vt:lpstr>
      <vt:lpstr>輔導/諮商受害者與加害者（摘自洪素珍）</vt:lpstr>
      <vt:lpstr>違反教師專業倫理</vt:lpstr>
      <vt:lpstr>教師法對校園性別事件之懲處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性平會運作 暨相關實務 QA</dc:title>
  <dc:creator>user</dc:creator>
  <cp:lastModifiedBy>36</cp:lastModifiedBy>
  <cp:revision>33</cp:revision>
  <dcterms:created xsi:type="dcterms:W3CDTF">2016-09-21T00:35:07Z</dcterms:created>
  <dcterms:modified xsi:type="dcterms:W3CDTF">2017-08-28T15:41:28Z</dcterms:modified>
</cp:coreProperties>
</file>