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Override PartName="/ppt/notesSlides/notesSlide18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notesSlides/notesSlide16.xml" ContentType="application/vnd.openxmlformats-officedocument.presentationml.notesSlide+xml"/>
  <Override PartName="/ppt/notesSlides/notesSlide25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revisionInfo.xml" ContentType="application/vnd.ms-powerpoint.revisioninfo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Override PartName="/ppt/notesSlides/notesSlide17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6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6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29"/>
  </p:notesMasterIdLst>
  <p:sldIdLst>
    <p:sldId id="256" r:id="rId3"/>
    <p:sldId id="257" r:id="rId4"/>
    <p:sldId id="258" r:id="rId5"/>
    <p:sldId id="259" r:id="rId6"/>
    <p:sldId id="260" r:id="rId7"/>
    <p:sldId id="282" r:id="rId8"/>
    <p:sldId id="261" r:id="rId9"/>
    <p:sldId id="262" r:id="rId10"/>
    <p:sldId id="263" r:id="rId11"/>
    <p:sldId id="264" r:id="rId12"/>
    <p:sldId id="265" r:id="rId13"/>
    <p:sldId id="266" r:id="rId14"/>
    <p:sldId id="267" r:id="rId15"/>
    <p:sldId id="268" r:id="rId16"/>
    <p:sldId id="269" r:id="rId17"/>
    <p:sldId id="270" r:id="rId18"/>
    <p:sldId id="271" r:id="rId19"/>
    <p:sldId id="273" r:id="rId20"/>
    <p:sldId id="274" r:id="rId21"/>
    <p:sldId id="275" r:id="rId22"/>
    <p:sldId id="276" r:id="rId23"/>
    <p:sldId id="277" r:id="rId24"/>
    <p:sldId id="278" r:id="rId25"/>
    <p:sldId id="279" r:id="rId26"/>
    <p:sldId id="280" r:id="rId27"/>
    <p:sldId id="281" r:id="rId28"/>
  </p:sldIdLst>
  <p:sldSz cx="12192000" cy="6858000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等深淺樣式 2 - 輔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無樣式、表格格線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2" autoAdjust="0"/>
    <p:restoredTop sz="94660"/>
  </p:normalViewPr>
  <p:slideViewPr>
    <p:cSldViewPr snapToGrid="0" showGuides="1">
      <p:cViewPr varScale="1">
        <p:scale>
          <a:sx n="68" d="100"/>
          <a:sy n="68" d="100"/>
        </p:scale>
        <p:origin x="-572" y="-6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presProps" Target="presProps.xml"/><Relationship Id="rId35" Type="http://schemas.microsoft.com/office/2015/10/relationships/revisionInfo" Target="revisionInfo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FA8601E-2778-44BD-AE1C-FA75524F7A5B}" type="datetimeFigureOut">
              <a:rPr lang="zh-TW" altLang="en-US" smtClean="0"/>
              <a:pPr/>
              <a:t>2017/8/29</a:t>
            </a:fld>
            <a:endParaRPr lang="zh-TW" altLang="en-US"/>
          </a:p>
        </p:txBody>
      </p:sp>
      <p:sp>
        <p:nvSpPr>
          <p:cNvPr id="4" name="投影片影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TW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F519700-595A-42D5-971C-20398EBD3A5B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xmlns="" val="266572272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519700-595A-42D5-971C-20398EBD3A5B}" type="slidenum">
              <a:rPr lang="zh-TW" altLang="en-US" smtClean="0"/>
              <a:pPr/>
              <a:t>1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xmlns="" val="197660262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519700-595A-42D5-971C-20398EBD3A5B}" type="slidenum">
              <a:rPr lang="zh-TW" altLang="en-US" smtClean="0"/>
              <a:pPr/>
              <a:t>10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xmlns="" val="332504277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519700-595A-42D5-971C-20398EBD3A5B}" type="slidenum">
              <a:rPr lang="zh-TW" altLang="en-US" smtClean="0"/>
              <a:pPr/>
              <a:t>11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xmlns="" val="143500371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519700-595A-42D5-971C-20398EBD3A5B}" type="slidenum">
              <a:rPr lang="zh-TW" altLang="en-US" smtClean="0"/>
              <a:pPr/>
              <a:t>12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xmlns="" val="185420095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519700-595A-42D5-971C-20398EBD3A5B}" type="slidenum">
              <a:rPr lang="zh-TW" altLang="en-US" smtClean="0"/>
              <a:pPr/>
              <a:t>13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xmlns="" val="137599594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519700-595A-42D5-971C-20398EBD3A5B}" type="slidenum">
              <a:rPr lang="zh-TW" altLang="en-US" smtClean="0"/>
              <a:pPr/>
              <a:t>14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xmlns="" val="110105802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519700-595A-42D5-971C-20398EBD3A5B}" type="slidenum">
              <a:rPr lang="zh-TW" altLang="en-US" smtClean="0"/>
              <a:pPr/>
              <a:t>15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xmlns="" val="39531824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519700-595A-42D5-971C-20398EBD3A5B}" type="slidenum">
              <a:rPr lang="zh-TW" altLang="en-US" smtClean="0"/>
              <a:pPr/>
              <a:t>16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xmlns="" val="368117340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519700-595A-42D5-971C-20398EBD3A5B}" type="slidenum">
              <a:rPr lang="zh-TW" altLang="en-US" smtClean="0"/>
              <a:pPr/>
              <a:t>17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xmlns="" val="62286287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519700-595A-42D5-971C-20398EBD3A5B}" type="slidenum">
              <a:rPr lang="zh-TW" altLang="en-US" smtClean="0"/>
              <a:pPr/>
              <a:t>18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xmlns="" val="2485323808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519700-595A-42D5-971C-20398EBD3A5B}" type="slidenum">
              <a:rPr lang="zh-TW" altLang="en-US" smtClean="0"/>
              <a:pPr/>
              <a:t>19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xmlns="" val="261041054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519700-595A-42D5-971C-20398EBD3A5B}" type="slidenum">
              <a:rPr lang="zh-TW" altLang="en-US" smtClean="0"/>
              <a:pPr/>
              <a:t>2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xmlns="" val="1052817147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519700-595A-42D5-971C-20398EBD3A5B}" type="slidenum">
              <a:rPr lang="zh-TW" altLang="en-US" smtClean="0"/>
              <a:pPr/>
              <a:t>20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xmlns="" val="3600072252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519700-595A-42D5-971C-20398EBD3A5B}" type="slidenum">
              <a:rPr lang="zh-TW" altLang="en-US" smtClean="0"/>
              <a:pPr/>
              <a:t>21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xmlns="" val="1413065561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519700-595A-42D5-971C-20398EBD3A5B}" type="slidenum">
              <a:rPr lang="zh-TW" altLang="en-US" smtClean="0"/>
              <a:pPr/>
              <a:t>22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xmlns="" val="2346707574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>
            <a:extLst>
              <a:ext uri="{FF2B5EF4-FFF2-40B4-BE49-F238E27FC236}">
                <a16:creationId xmlns:a16="http://schemas.microsoft.com/office/drawing/2014/main" xmlns="" id="{F131EFD3-983F-4521-A8E0-F84BB665517B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3" name="Rectangle 3">
            <a:extLst>
              <a:ext uri="{FF2B5EF4-FFF2-40B4-BE49-F238E27FC236}">
                <a16:creationId xmlns:a16="http://schemas.microsoft.com/office/drawing/2014/main" xmlns="" id="{1601C6A3-BE80-4816-A7AB-01531CEEE86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zh-TW" altLang="zh-TW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042612454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7">
            <a:extLst>
              <a:ext uri="{FF2B5EF4-FFF2-40B4-BE49-F238E27FC236}">
                <a16:creationId xmlns:a16="http://schemas.microsoft.com/office/drawing/2014/main" xmlns="" id="{2EFBD935-BACD-4B07-B2A5-0DCC852EEC7E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3849688" y="9428163"/>
            <a:ext cx="2946400" cy="496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500" tIns="45750" rIns="91500" bIns="45750" anchor="b"/>
          <a:lstStyle>
            <a:lvl1pPr defTabSz="912813">
              <a:defRPr kumimoji="1" b="1">
                <a:solidFill>
                  <a:schemeClr val="tx1"/>
                </a:solidFill>
                <a:latin typeface="Arial" panose="020B0604020202020204" pitchFamily="34" charset="0"/>
                <a:ea typeface="華康中黑體(P)" pitchFamily="34" charset="-120"/>
              </a:defRPr>
            </a:lvl1pPr>
            <a:lvl2pPr marL="742950" indent="-285750" defTabSz="912813">
              <a:defRPr kumimoji="1" b="1">
                <a:solidFill>
                  <a:schemeClr val="tx1"/>
                </a:solidFill>
                <a:latin typeface="Arial" panose="020B0604020202020204" pitchFamily="34" charset="0"/>
                <a:ea typeface="華康中黑體(P)" pitchFamily="34" charset="-120"/>
              </a:defRPr>
            </a:lvl2pPr>
            <a:lvl3pPr marL="1143000" indent="-228600" defTabSz="912813">
              <a:defRPr kumimoji="1" b="1">
                <a:solidFill>
                  <a:schemeClr val="tx1"/>
                </a:solidFill>
                <a:latin typeface="Arial" panose="020B0604020202020204" pitchFamily="34" charset="0"/>
                <a:ea typeface="華康中黑體(P)" pitchFamily="34" charset="-120"/>
              </a:defRPr>
            </a:lvl3pPr>
            <a:lvl4pPr marL="1600200" indent="-228600" defTabSz="912813">
              <a:defRPr kumimoji="1" b="1">
                <a:solidFill>
                  <a:schemeClr val="tx1"/>
                </a:solidFill>
                <a:latin typeface="Arial" panose="020B0604020202020204" pitchFamily="34" charset="0"/>
                <a:ea typeface="華康中黑體(P)" pitchFamily="34" charset="-120"/>
              </a:defRPr>
            </a:lvl4pPr>
            <a:lvl5pPr marL="2057400" indent="-228600" defTabSz="912813">
              <a:defRPr kumimoji="1" b="1">
                <a:solidFill>
                  <a:schemeClr val="tx1"/>
                </a:solidFill>
                <a:latin typeface="Arial" panose="020B0604020202020204" pitchFamily="34" charset="0"/>
                <a:ea typeface="華康中黑體(P)" pitchFamily="34" charset="-12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Arial" panose="020B0604020202020204" pitchFamily="34" charset="0"/>
                <a:ea typeface="華康中黑體(P)" pitchFamily="34" charset="-12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Arial" panose="020B0604020202020204" pitchFamily="34" charset="0"/>
                <a:ea typeface="華康中黑體(P)" pitchFamily="34" charset="-12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Arial" panose="020B0604020202020204" pitchFamily="34" charset="0"/>
                <a:ea typeface="華康中黑體(P)" pitchFamily="34" charset="-12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Arial" panose="020B0604020202020204" pitchFamily="34" charset="0"/>
                <a:ea typeface="華康中黑體(P)" pitchFamily="34" charset="-120"/>
              </a:defRPr>
            </a:lvl9pPr>
          </a:lstStyle>
          <a:p>
            <a:pPr marL="0" marR="0" lvl="0" indent="0" algn="r" defTabSz="91281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43FA8C7-918B-473C-96F7-C858718115FE}" type="slidenum">
              <a:rPr kumimoji="1" lang="en-US" altLang="zh-TW" sz="1200" b="1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新細明體" panose="02020500000000000000" pitchFamily="18" charset="-120"/>
                <a:cs typeface="+mn-cs"/>
              </a:rPr>
              <a:pPr marL="0" marR="0" lvl="0" indent="0" algn="r" defTabSz="912813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24</a:t>
            </a:fld>
            <a:endParaRPr kumimoji="1" lang="en-US" altLang="zh-TW" sz="12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7171" name="Rectangle 2">
            <a:extLst>
              <a:ext uri="{FF2B5EF4-FFF2-40B4-BE49-F238E27FC236}">
                <a16:creationId xmlns:a16="http://schemas.microsoft.com/office/drawing/2014/main" xmlns="" id="{2B0EAB27-3AAE-480F-873D-CE48326C07DF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3663" y="744538"/>
            <a:ext cx="6615112" cy="3722687"/>
          </a:xfrm>
          <a:solidFill>
            <a:srgbClr val="FFFFFF"/>
          </a:solidFill>
          <a:ln/>
        </p:spPr>
      </p:sp>
      <p:sp>
        <p:nvSpPr>
          <p:cNvPr id="7172" name="Rectangle 3">
            <a:extLst>
              <a:ext uri="{FF2B5EF4-FFF2-40B4-BE49-F238E27FC236}">
                <a16:creationId xmlns:a16="http://schemas.microsoft.com/office/drawing/2014/main" xmlns="" id="{EF115C5B-1049-4F51-97C1-62580F34DF9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79450" y="4718050"/>
            <a:ext cx="5438775" cy="4465638"/>
          </a:xfrm>
          <a:noFill/>
          <a:ln>
            <a:solidFill>
              <a:srgbClr val="000000"/>
            </a:solidFill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lIns="91500" tIns="45750" rIns="91500" bIns="45750"/>
          <a:lstStyle/>
          <a:p>
            <a:endParaRPr lang="zh-TW" altLang="zh-TW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572484768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7">
            <a:extLst>
              <a:ext uri="{FF2B5EF4-FFF2-40B4-BE49-F238E27FC236}">
                <a16:creationId xmlns:a16="http://schemas.microsoft.com/office/drawing/2014/main" xmlns="" id="{55277CEA-7516-402C-B6C2-DFE6FC9752E4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3849688" y="9428163"/>
            <a:ext cx="2946400" cy="496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500" tIns="45750" rIns="91500" bIns="45750" anchor="b"/>
          <a:lstStyle>
            <a:lvl1pPr defTabSz="912813">
              <a:defRPr kumimoji="1" b="1">
                <a:solidFill>
                  <a:schemeClr val="tx1"/>
                </a:solidFill>
                <a:latin typeface="Arial" panose="020B0604020202020204" pitchFamily="34" charset="0"/>
                <a:ea typeface="華康中黑體(P)" pitchFamily="34" charset="-120"/>
              </a:defRPr>
            </a:lvl1pPr>
            <a:lvl2pPr marL="742950" indent="-285750" defTabSz="912813">
              <a:defRPr kumimoji="1" b="1">
                <a:solidFill>
                  <a:schemeClr val="tx1"/>
                </a:solidFill>
                <a:latin typeface="Arial" panose="020B0604020202020204" pitchFamily="34" charset="0"/>
                <a:ea typeface="華康中黑體(P)" pitchFamily="34" charset="-120"/>
              </a:defRPr>
            </a:lvl2pPr>
            <a:lvl3pPr marL="1143000" indent="-228600" defTabSz="912813">
              <a:defRPr kumimoji="1" b="1">
                <a:solidFill>
                  <a:schemeClr val="tx1"/>
                </a:solidFill>
                <a:latin typeface="Arial" panose="020B0604020202020204" pitchFamily="34" charset="0"/>
                <a:ea typeface="華康中黑體(P)" pitchFamily="34" charset="-120"/>
              </a:defRPr>
            </a:lvl3pPr>
            <a:lvl4pPr marL="1600200" indent="-228600" defTabSz="912813">
              <a:defRPr kumimoji="1" b="1">
                <a:solidFill>
                  <a:schemeClr val="tx1"/>
                </a:solidFill>
                <a:latin typeface="Arial" panose="020B0604020202020204" pitchFamily="34" charset="0"/>
                <a:ea typeface="華康中黑體(P)" pitchFamily="34" charset="-120"/>
              </a:defRPr>
            </a:lvl4pPr>
            <a:lvl5pPr marL="2057400" indent="-228600" defTabSz="912813">
              <a:defRPr kumimoji="1" b="1">
                <a:solidFill>
                  <a:schemeClr val="tx1"/>
                </a:solidFill>
                <a:latin typeface="Arial" panose="020B0604020202020204" pitchFamily="34" charset="0"/>
                <a:ea typeface="華康中黑體(P)" pitchFamily="34" charset="-12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Arial" panose="020B0604020202020204" pitchFamily="34" charset="0"/>
                <a:ea typeface="華康中黑體(P)" pitchFamily="34" charset="-12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Arial" panose="020B0604020202020204" pitchFamily="34" charset="0"/>
                <a:ea typeface="華康中黑體(P)" pitchFamily="34" charset="-12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Arial" panose="020B0604020202020204" pitchFamily="34" charset="0"/>
                <a:ea typeface="華康中黑體(P)" pitchFamily="34" charset="-12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Arial" panose="020B0604020202020204" pitchFamily="34" charset="0"/>
                <a:ea typeface="華康中黑體(P)" pitchFamily="34" charset="-120"/>
              </a:defRPr>
            </a:lvl9pPr>
          </a:lstStyle>
          <a:p>
            <a:pPr marL="0" marR="0" lvl="0" indent="0" algn="r" defTabSz="91281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BBEA066-7FF5-48C4-BEFC-DBD6DD2B8DB4}" type="slidenum">
              <a:rPr kumimoji="1" lang="en-US" altLang="zh-TW" sz="1200" b="1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新細明體" panose="02020500000000000000" pitchFamily="18" charset="-120"/>
                <a:cs typeface="+mn-cs"/>
              </a:rPr>
              <a:pPr marL="0" marR="0" lvl="0" indent="0" algn="r" defTabSz="912813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25</a:t>
            </a:fld>
            <a:endParaRPr kumimoji="1" lang="en-US" altLang="zh-TW" sz="12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9219" name="Rectangle 2">
            <a:extLst>
              <a:ext uri="{FF2B5EF4-FFF2-40B4-BE49-F238E27FC236}">
                <a16:creationId xmlns:a16="http://schemas.microsoft.com/office/drawing/2014/main" xmlns="" id="{C0B0804F-3746-426E-9BAD-6896AFF06E0F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3663" y="744538"/>
            <a:ext cx="6615112" cy="3722687"/>
          </a:xfrm>
          <a:solidFill>
            <a:srgbClr val="FFFFFF"/>
          </a:solidFill>
          <a:ln/>
        </p:spPr>
      </p:sp>
      <p:sp>
        <p:nvSpPr>
          <p:cNvPr id="9220" name="Rectangle 3">
            <a:extLst>
              <a:ext uri="{FF2B5EF4-FFF2-40B4-BE49-F238E27FC236}">
                <a16:creationId xmlns:a16="http://schemas.microsoft.com/office/drawing/2014/main" xmlns="" id="{7870DA1D-05B2-431A-9AD4-8999ADD288A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79450" y="4718050"/>
            <a:ext cx="5438775" cy="4465638"/>
          </a:xfrm>
          <a:noFill/>
          <a:ln>
            <a:solidFill>
              <a:srgbClr val="000000"/>
            </a:solidFill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lIns="91500" tIns="45750" rIns="91500" bIns="45750"/>
          <a:lstStyle/>
          <a:p>
            <a:endParaRPr lang="zh-TW" altLang="zh-TW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906471078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>
            <a:extLst>
              <a:ext uri="{FF2B5EF4-FFF2-40B4-BE49-F238E27FC236}">
                <a16:creationId xmlns:a16="http://schemas.microsoft.com/office/drawing/2014/main" xmlns="" id="{2058227F-D4E5-4404-9FF3-94B84097E525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459" name="Rectangle 3">
            <a:extLst>
              <a:ext uri="{FF2B5EF4-FFF2-40B4-BE49-F238E27FC236}">
                <a16:creationId xmlns:a16="http://schemas.microsoft.com/office/drawing/2014/main" xmlns="" id="{2FCDBDB3-E9D6-47BF-ACC5-FAE1991F72C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zh-TW" altLang="zh-TW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99923089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519700-595A-42D5-971C-20398EBD3A5B}" type="slidenum">
              <a:rPr lang="zh-TW" altLang="en-US" smtClean="0"/>
              <a:pPr/>
              <a:t>3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xmlns="" val="384272870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519700-595A-42D5-971C-20398EBD3A5B}" type="slidenum">
              <a:rPr lang="zh-TW" altLang="en-US" smtClean="0"/>
              <a:pPr/>
              <a:t>4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xmlns="" val="49979625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519700-595A-42D5-971C-20398EBD3A5B}" type="slidenum">
              <a:rPr lang="zh-TW" altLang="en-US" smtClean="0"/>
              <a:pPr/>
              <a:t>5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xmlns="" val="410507002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519700-595A-42D5-971C-20398EBD3A5B}" type="slidenum">
              <a:rPr lang="zh-TW" altLang="en-US" smtClean="0"/>
              <a:pPr/>
              <a:t>6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xmlns="" val="56909475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519700-595A-42D5-971C-20398EBD3A5B}" type="slidenum">
              <a:rPr lang="zh-TW" altLang="en-US" smtClean="0"/>
              <a:pPr/>
              <a:t>7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xmlns="" val="282637982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519700-595A-42D5-971C-20398EBD3A5B}" type="slidenum">
              <a:rPr lang="zh-TW" altLang="en-US" smtClean="0"/>
              <a:pPr/>
              <a:t>8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xmlns="" val="146645644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519700-595A-42D5-971C-20398EBD3A5B}" type="slidenum">
              <a:rPr lang="zh-TW" altLang="en-US" smtClean="0"/>
              <a:pPr/>
              <a:t>9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xmlns="" val="293504395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TW" altLang="en-US"/>
              <a:t>按一下以編輯母片副標題樣式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FF2EFC-464D-46A0-8E6F-5F530E317FC9}" type="datetimeFigureOut">
              <a:rPr lang="zh-TW" altLang="en-US" smtClean="0"/>
              <a:pPr/>
              <a:t>2017/8/29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596D2C-6649-4768-856B-4AC59B5A2A93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xmlns="" val="29929245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FF2EFC-464D-46A0-8E6F-5F530E317FC9}" type="datetimeFigureOut">
              <a:rPr lang="zh-TW" altLang="en-US" smtClean="0"/>
              <a:pPr/>
              <a:t>2017/8/29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596D2C-6649-4768-856B-4AC59B5A2A93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xmlns="" val="38755386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FF2EFC-464D-46A0-8E6F-5F530E317FC9}" type="datetimeFigureOut">
              <a:rPr lang="zh-TW" altLang="en-US" smtClean="0"/>
              <a:pPr/>
              <a:t>2017/8/29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596D2C-6649-4768-856B-4AC59B5A2A93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xmlns="" val="83146796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TW" altLang="en-US"/>
              <a:t>按一下以編輯母片副標題樣式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xmlns="" id="{A9C26F72-EA9A-4716-ACEC-82948803A9B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xmlns="" id="{2C9BC1B8-1CD4-4048-8C0B-51836F13F44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xmlns="" id="{3A42A358-CC03-4B6E-9B47-FCB9B5F8482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56B2D2D-4FE6-4C1D-BDE1-8677DE9848DC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xmlns="" val="419411448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xmlns="" id="{D2201CDD-C69D-4411-BE05-9ED5555F55A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xmlns="" id="{FF7D38F9-B3E8-4717-9812-1D6B1F4B208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xmlns="" id="{6D54E165-2524-4E1E-B43C-51E17AF748E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B033F7D-DC2A-48ED-91DD-739D0EB2FC83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xmlns="" val="284461190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區段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xmlns="" id="{D3ECF34D-B396-48B1-95FA-C4CD56D580E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xmlns="" id="{4ABD99FF-5D4E-44B4-9D34-57EAA30D4D9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xmlns="" id="{0EAFEF54-CFCE-44A8-ACBE-9EE7F4210F7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22C2992-DD2E-4E9E-B80E-02E50E439150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xmlns="" val="326744588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B01FD0F8-0823-4935-9E0E-8F06493F15F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46EE3A9B-5AAE-42E7-9735-083696CAB96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F8E515DE-71B7-4D07-8CC5-A173BA1CF63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5C74714-332C-4A38-9608-F7B338C6A211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xmlns="" val="46336241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xmlns="" id="{DC4A3211-8AFC-4375-834C-10F9410A9DB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xmlns="" id="{53D79CB0-5E2E-4278-B64B-C92997D1B85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xmlns="" id="{780C8206-96E9-461F-AE17-C00AFE29FDE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984F7CB-07C2-4F49-BA05-B488695ABE9A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xmlns="" val="357502992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xmlns="" id="{A6442F4F-B937-4002-B2EB-AF0C95276BA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xmlns="" id="{21901E0E-D628-4E43-9B4F-056778BA14F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xmlns="" id="{80FBB0A6-59F8-44B9-89AF-497E59BE923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82A37C6-B81B-4B28-9638-1E7F40635D52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xmlns="" val="83621794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內容版面配置區 5"/>
          <p:cNvSpPr>
            <a:spLocks noGrp="1"/>
          </p:cNvSpPr>
          <p:nvPr>
            <p:ph sz="quarter" idx="13"/>
          </p:nvPr>
        </p:nvSpPr>
        <p:spPr>
          <a:xfrm>
            <a:off x="3962400" y="533400"/>
            <a:ext cx="1219200" cy="914400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xmlns="" id="{B1B38EE2-3789-4FDF-9B14-D0C60EF5D54C}"/>
              </a:ext>
            </a:extLst>
          </p:cNvPr>
          <p:cNvSpPr>
            <a:spLocks noGrp="1" noChangeArrowheads="1"/>
          </p:cNvSpPr>
          <p:nvPr>
            <p:ph type="dt" sz="half" idx="14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xmlns="" id="{21E4E44D-E5E8-4A9A-A427-1264FA4F8681}"/>
              </a:ext>
            </a:extLst>
          </p:cNvPr>
          <p:cNvSpPr>
            <a:spLocks noGrp="1" noChangeArrowheads="1"/>
          </p:cNvSpPr>
          <p:nvPr>
            <p:ph type="ftr" sz="quarter" idx="15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xmlns="" id="{2B9A4E88-0156-4E4F-9C15-4EB609E8CDCF}"/>
              </a:ext>
            </a:extLst>
          </p:cNvPr>
          <p:cNvSpPr>
            <a:spLocks noGrp="1" noChangeArrowheads="1"/>
          </p:cNvSpPr>
          <p:nvPr>
            <p:ph type="sldNum" sz="quarter" idx="16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78F539A-0C14-44C3-B33E-1CD4A43B21E6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xmlns="" val="415456237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TW" altLang="en-US" noProof="0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3B795427-CC0E-4B64-A235-ECD72296922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78419DD4-B53C-4DA4-9D93-0CE7FC7C290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F5E05C46-5E1C-4C6B-AE03-F3731DB5943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C1DB2A9-DDD7-4DE9-AD3A-3A316E5739FD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xmlns="" val="10731270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FF2EFC-464D-46A0-8E6F-5F530E317FC9}" type="datetimeFigureOut">
              <a:rPr lang="zh-TW" altLang="en-US" smtClean="0"/>
              <a:pPr/>
              <a:t>2017/8/29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596D2C-6649-4768-856B-4AC59B5A2A93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xmlns="" val="106401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FF2EFC-464D-46A0-8E6F-5F530E317FC9}" type="datetimeFigureOut">
              <a:rPr lang="zh-TW" altLang="en-US" smtClean="0"/>
              <a:pPr/>
              <a:t>2017/8/29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596D2C-6649-4768-856B-4AC59B5A2A93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xmlns="" val="11066717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FF2EFC-464D-46A0-8E6F-5F530E317FC9}" type="datetimeFigureOut">
              <a:rPr lang="zh-TW" altLang="en-US" smtClean="0"/>
              <a:pPr/>
              <a:t>2017/8/29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596D2C-6649-4768-856B-4AC59B5A2A93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xmlns="" val="660784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FF2EFC-464D-46A0-8E6F-5F530E317FC9}" type="datetimeFigureOut">
              <a:rPr lang="zh-TW" altLang="en-US" smtClean="0"/>
              <a:pPr/>
              <a:t>2017/8/29</a:t>
            </a:fld>
            <a:endParaRPr lang="zh-TW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596D2C-6649-4768-856B-4AC59B5A2A93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xmlns="" val="11964663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FF2EFC-464D-46A0-8E6F-5F530E317FC9}" type="datetimeFigureOut">
              <a:rPr lang="zh-TW" altLang="en-US" smtClean="0"/>
              <a:pPr/>
              <a:t>2017/8/29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596D2C-6649-4768-856B-4AC59B5A2A93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xmlns="" val="3796527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FF2EFC-464D-46A0-8E6F-5F530E317FC9}" type="datetimeFigureOut">
              <a:rPr lang="zh-TW" altLang="en-US" smtClean="0"/>
              <a:pPr/>
              <a:t>2017/8/29</a:t>
            </a:fld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596D2C-6649-4768-856B-4AC59B5A2A93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xmlns="" val="4550541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FF2EFC-464D-46A0-8E6F-5F530E317FC9}" type="datetimeFigureOut">
              <a:rPr lang="zh-TW" altLang="en-US" smtClean="0"/>
              <a:pPr/>
              <a:t>2017/8/29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596D2C-6649-4768-856B-4AC59B5A2A93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xmlns="" val="33277070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FF2EFC-464D-46A0-8E6F-5F530E317FC9}" type="datetimeFigureOut">
              <a:rPr lang="zh-TW" altLang="en-US" smtClean="0"/>
              <a:pPr/>
              <a:t>2017/8/29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596D2C-6649-4768-856B-4AC59B5A2A93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xmlns="" val="7769916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image" Target="../media/image2.jpeg"/><Relationship Id="rId5" Type="http://schemas.openxmlformats.org/officeDocument/2006/relationships/slideLayout" Target="../slideLayouts/slideLayout16.xml"/><Relationship Id="rId10" Type="http://schemas.openxmlformats.org/officeDocument/2006/relationships/image" Target="../media/image1.jpeg"/><Relationship Id="rId4" Type="http://schemas.openxmlformats.org/officeDocument/2006/relationships/slideLayout" Target="../slideLayouts/slideLayout15.xml"/><Relationship Id="rId9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FF2EFC-464D-46A0-8E6F-5F530E317FC9}" type="datetimeFigureOut">
              <a:rPr lang="zh-TW" altLang="en-US" smtClean="0"/>
              <a:pPr/>
              <a:t>2017/8/29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596D2C-6649-4768-856B-4AC59B5A2A93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xmlns="" val="24124932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xmlns="" id="{33E845D0-E45E-41B0-8339-84A3EA245DC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/>
              <a:t>按一下以編輯母片標題樣式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xmlns="" id="{E6B0C98C-7637-4EAE-8AA8-F41F3E21D7F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/>
              <a:t>按一下以編輯母片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xmlns="" id="{C0440D75-C283-4F38-8997-B4A15DDFA549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kumimoji="0" sz="1400" b="0"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xmlns="" id="{09BB30E4-1DB1-4967-A8B9-1409282779A1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kumimoji="0" sz="1400" b="0"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xmlns="" id="{005E27F3-D961-4B2D-AFEF-27B85C8E48CF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kumimoji="0" sz="1400" b="0" smtClean="0">
                <a:ea typeface="新細明體" panose="02020500000000000000" pitchFamily="18" charset="-120"/>
                <a:cs typeface="華康中黑體(P)" panose="020B0500000000000000" pitchFamily="34" charset="-120"/>
              </a:defRPr>
            </a:lvl1pPr>
          </a:lstStyle>
          <a:p>
            <a:pPr>
              <a:defRPr/>
            </a:pPr>
            <a:fld id="{1E0710D8-3304-4C25-8447-02DC517C36D7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  <p:grpSp>
        <p:nvGrpSpPr>
          <p:cNvPr id="1031" name="群組 6">
            <a:extLst>
              <a:ext uri="{FF2B5EF4-FFF2-40B4-BE49-F238E27FC236}">
                <a16:creationId xmlns:a16="http://schemas.microsoft.com/office/drawing/2014/main" xmlns="" id="{60F7A419-E6B9-4B7C-A511-2B4617DB0331}"/>
              </a:ext>
            </a:extLst>
          </p:cNvPr>
          <p:cNvGrpSpPr>
            <a:grpSpLocks/>
          </p:cNvGrpSpPr>
          <p:nvPr userDrawn="1"/>
        </p:nvGrpSpPr>
        <p:grpSpPr bwMode="auto">
          <a:xfrm>
            <a:off x="-23283" y="0"/>
            <a:ext cx="12293601" cy="6872288"/>
            <a:chOff x="-17318" y="0"/>
            <a:chExt cx="9220200" cy="6871855"/>
          </a:xfrm>
        </p:grpSpPr>
        <p:pic>
          <p:nvPicPr>
            <p:cNvPr id="1033" name="Picture 17" descr="bg02">
              <a:extLst>
                <a:ext uri="{FF2B5EF4-FFF2-40B4-BE49-F238E27FC236}">
                  <a16:creationId xmlns:a16="http://schemas.microsoft.com/office/drawing/2014/main" xmlns="" id="{64B3050B-A9CF-44F4-8DAE-49F085C07F5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17318" y="0"/>
              <a:ext cx="9220200" cy="6858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34" name="圖片 8">
              <a:extLst>
                <a:ext uri="{FF2B5EF4-FFF2-40B4-BE49-F238E27FC236}">
                  <a16:creationId xmlns:a16="http://schemas.microsoft.com/office/drawing/2014/main" xmlns="" id="{BC57A942-E450-4303-9A4D-6F042E57B51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1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4800" y="152400"/>
              <a:ext cx="914400" cy="838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" name="Rectangle 7">
              <a:extLst>
                <a:ext uri="{FF2B5EF4-FFF2-40B4-BE49-F238E27FC236}">
                  <a16:creationId xmlns:a16="http://schemas.microsoft.com/office/drawing/2014/main" xmlns="" id="{FAC65FE1-736E-49B2-99F9-268FA7AFD17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-17318" y="6490879"/>
              <a:ext cx="9220200" cy="380976"/>
            </a:xfrm>
            <a:prstGeom prst="rect">
              <a:avLst/>
            </a:prstGeom>
            <a:solidFill>
              <a:srgbClr val="0066CC"/>
            </a:solidFill>
            <a:ln>
              <a:noFill/>
            </a:ln>
            <a:extLst/>
          </p:spPr>
          <p:txBody>
            <a:bodyPr wrap="none" anchor="ctr"/>
            <a:lstStyle>
              <a:lvl1pPr eaLnBrk="0" hangingPunct="0"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華康中黑體(P)"/>
                  <a:cs typeface="華康中黑體(P)"/>
                </a:defRPr>
              </a:lvl1pPr>
              <a:lvl2pPr marL="742950" indent="-285750" eaLnBrk="0" hangingPunct="0"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華康中黑體(P)"/>
                  <a:cs typeface="華康中黑體(P)"/>
                </a:defRPr>
              </a:lvl2pPr>
              <a:lvl3pPr marL="1143000" indent="-228600" eaLnBrk="0" hangingPunct="0"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華康中黑體(P)"/>
                  <a:cs typeface="華康中黑體(P)"/>
                </a:defRPr>
              </a:lvl3pPr>
              <a:lvl4pPr marL="1600200" indent="-228600" eaLnBrk="0" hangingPunct="0"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華康中黑體(P)"/>
                  <a:cs typeface="華康中黑體(P)"/>
                </a:defRPr>
              </a:lvl4pPr>
              <a:lvl5pPr marL="2057400" indent="-228600" eaLnBrk="0" hangingPunct="0"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華康中黑體(P)"/>
                  <a:cs typeface="華康中黑體(P)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華康中黑體(P)"/>
                  <a:cs typeface="華康中黑體(P)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華康中黑體(P)"/>
                  <a:cs typeface="華康中黑體(P)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華康中黑體(P)"/>
                  <a:cs typeface="華康中黑體(P)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華康中黑體(P)"/>
                  <a:cs typeface="華康中黑體(P)"/>
                </a:defRPr>
              </a:lvl9pPr>
            </a:lstStyle>
            <a:p>
              <a:pPr algn="ctr" eaLnBrk="1" hangingPunct="1">
                <a:defRPr/>
              </a:pPr>
              <a:r>
                <a:rPr lang="zh-TW" altLang="en-US" sz="1800" dirty="0">
                  <a:solidFill>
                    <a:schemeClr val="bg1"/>
                  </a:solidFill>
                  <a:ea typeface="微軟正黑體" panose="020B0604030504040204" pitchFamily="34" charset="-120"/>
                </a:rPr>
                <a:t>三重商工</a:t>
              </a:r>
              <a:r>
                <a:rPr lang="en-US" altLang="zh-TW" sz="1800" dirty="0">
                  <a:solidFill>
                    <a:schemeClr val="bg1"/>
                  </a:solidFill>
                  <a:ea typeface="微軟正黑體" panose="020B0604030504040204" pitchFamily="34" charset="-120"/>
                </a:rPr>
                <a:t>--</a:t>
              </a:r>
              <a:r>
                <a:rPr lang="zh-TW" altLang="en-US" sz="1800" dirty="0">
                  <a:solidFill>
                    <a:schemeClr val="bg1"/>
                  </a:solidFill>
                  <a:ea typeface="微軟正黑體" panose="020B0604030504040204" pitchFamily="34" charset="-120"/>
                </a:rPr>
                <a:t>轉動人生的技職學府                        活力。專業。多元。創新　</a:t>
              </a:r>
              <a:r>
                <a:rPr lang="zh-TW" altLang="en-US" sz="1500" b="0" dirty="0">
                  <a:solidFill>
                    <a:schemeClr val="bg1"/>
                  </a:solidFill>
                  <a:ea typeface="微軟正黑體" panose="020B0604030504040204" pitchFamily="34" charset="-120"/>
                </a:rPr>
                <a:t>　</a:t>
              </a:r>
            </a:p>
          </p:txBody>
        </p:sp>
      </p:grpSp>
      <p:sp>
        <p:nvSpPr>
          <p:cNvPr id="1032" name="矩形 1">
            <a:extLst>
              <a:ext uri="{FF2B5EF4-FFF2-40B4-BE49-F238E27FC236}">
                <a16:creationId xmlns:a16="http://schemas.microsoft.com/office/drawing/2014/main" xmlns="" id="{EE7CE8AA-3101-4ADF-A862-C5C4ACA47162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1625600" y="279401"/>
            <a:ext cx="10644717" cy="461963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>
              <a:defRPr kumimoji="1" b="1">
                <a:solidFill>
                  <a:schemeClr val="tx1"/>
                </a:solidFill>
                <a:latin typeface="Arial" panose="020B0604020202020204" pitchFamily="34" charset="0"/>
                <a:ea typeface="華康中黑體(P)" pitchFamily="34" charset="-120"/>
              </a:defRPr>
            </a:lvl1pPr>
            <a:lvl2pPr marL="742950" indent="-285750">
              <a:defRPr kumimoji="1" b="1">
                <a:solidFill>
                  <a:schemeClr val="tx1"/>
                </a:solidFill>
                <a:latin typeface="Arial" panose="020B0604020202020204" pitchFamily="34" charset="0"/>
                <a:ea typeface="華康中黑體(P)" pitchFamily="34" charset="-120"/>
              </a:defRPr>
            </a:lvl2pPr>
            <a:lvl3pPr marL="1143000" indent="-228600">
              <a:defRPr kumimoji="1" b="1">
                <a:solidFill>
                  <a:schemeClr val="tx1"/>
                </a:solidFill>
                <a:latin typeface="Arial" panose="020B0604020202020204" pitchFamily="34" charset="0"/>
                <a:ea typeface="華康中黑體(P)" pitchFamily="34" charset="-120"/>
              </a:defRPr>
            </a:lvl3pPr>
            <a:lvl4pPr marL="1600200" indent="-228600">
              <a:defRPr kumimoji="1" b="1">
                <a:solidFill>
                  <a:schemeClr val="tx1"/>
                </a:solidFill>
                <a:latin typeface="Arial" panose="020B0604020202020204" pitchFamily="34" charset="0"/>
                <a:ea typeface="華康中黑體(P)" pitchFamily="34" charset="-120"/>
              </a:defRPr>
            </a:lvl4pPr>
            <a:lvl5pPr marL="2057400" indent="-228600">
              <a:defRPr kumimoji="1" b="1">
                <a:solidFill>
                  <a:schemeClr val="tx1"/>
                </a:solidFill>
                <a:latin typeface="Arial" panose="020B0604020202020204" pitchFamily="34" charset="0"/>
                <a:ea typeface="華康中黑體(P)" pitchFamily="34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Arial" panose="020B0604020202020204" pitchFamily="34" charset="0"/>
                <a:ea typeface="華康中黑體(P)" pitchFamily="34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Arial" panose="020B0604020202020204" pitchFamily="34" charset="0"/>
                <a:ea typeface="華康中黑體(P)" pitchFamily="34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Arial" panose="020B0604020202020204" pitchFamily="34" charset="0"/>
                <a:ea typeface="華康中黑體(P)" pitchFamily="34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Arial" panose="020B0604020202020204" pitchFamily="34" charset="0"/>
                <a:ea typeface="華康中黑體(P)" pitchFamily="34" charset="-120"/>
              </a:defRPr>
            </a:lvl9pPr>
          </a:lstStyle>
          <a:p>
            <a:pPr algn="ctr" eaLnBrk="1" hangingPunct="1">
              <a:defRPr/>
            </a:pPr>
            <a:r>
              <a:rPr lang="en-US" altLang="zh-TW" sz="2400" dirty="0">
                <a:solidFill>
                  <a:srgbClr val="000099"/>
                </a:solidFill>
              </a:rPr>
              <a:t>106</a:t>
            </a:r>
            <a:r>
              <a:rPr lang="zh-HK" altLang="zh-TW" sz="2400" dirty="0">
                <a:solidFill>
                  <a:srgbClr val="000099"/>
                </a:solidFill>
              </a:rPr>
              <a:t>學年度全國高級中等學校校長會議</a:t>
            </a:r>
            <a:r>
              <a:rPr lang="en-US" altLang="zh-TW" sz="2400" dirty="0">
                <a:solidFill>
                  <a:srgbClr val="000099"/>
                </a:solidFill>
              </a:rPr>
              <a:t>(</a:t>
            </a:r>
            <a:r>
              <a:rPr lang="zh-TW" altLang="en-US" sz="2400" dirty="0">
                <a:solidFill>
                  <a:srgbClr val="000099"/>
                </a:solidFill>
              </a:rPr>
              <a:t>北區</a:t>
            </a:r>
            <a:r>
              <a:rPr lang="en-US" altLang="zh-TW" sz="2400" dirty="0">
                <a:solidFill>
                  <a:srgbClr val="000099"/>
                </a:solidFill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xmlns="" val="21858250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新細明體" pitchFamily="18" charset="-12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新細明體" pitchFamily="18" charset="-12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新細明體" pitchFamily="18" charset="-12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新細明體" pitchFamily="18" charset="-120"/>
        </a:defRPr>
      </a:lvl5pPr>
      <a:lvl6pPr marL="4572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新細明體" pitchFamily="18" charset="-120"/>
        </a:defRPr>
      </a:lvl6pPr>
      <a:lvl7pPr marL="9144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新細明體" pitchFamily="18" charset="-120"/>
        </a:defRPr>
      </a:lvl7pPr>
      <a:lvl8pPr marL="13716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新細明體" pitchFamily="18" charset="-120"/>
        </a:defRPr>
      </a:lvl8pPr>
      <a:lvl9pPr marL="18288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新細明體" pitchFamily="18" charset="-12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15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8.xml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16.jpeg"/><Relationship Id="rId7" Type="http://schemas.openxmlformats.org/officeDocument/2006/relationships/image" Target="../media/image20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1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6706997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xmlns="" id="{AF2DD185-D595-4A0F-96D2-431C51F7D4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9" name="內容版面配置區 8">
            <a:extLst>
              <a:ext uri="{FF2B5EF4-FFF2-40B4-BE49-F238E27FC236}">
                <a16:creationId xmlns:a16="http://schemas.microsoft.com/office/drawing/2014/main" xmlns="" id="{765863D9-D586-4DAD-9077-C93285C20BA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81665"/>
            <a:ext cx="12192000" cy="6681719"/>
          </a:xfrm>
        </p:spPr>
      </p:pic>
    </p:spTree>
    <p:extLst>
      <p:ext uri="{BB962C8B-B14F-4D97-AF65-F5344CB8AC3E}">
        <p14:creationId xmlns:p14="http://schemas.microsoft.com/office/powerpoint/2010/main" xmlns="" val="36487386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xmlns="" id="{CB9484A9-912B-4BFC-A910-2E476D03BF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5" name="內容版面配置區 4">
            <a:extLst>
              <a:ext uri="{FF2B5EF4-FFF2-40B4-BE49-F238E27FC236}">
                <a16:creationId xmlns:a16="http://schemas.microsoft.com/office/drawing/2014/main" xmlns="" id="{CADDEAE7-9559-4DA7-B5EC-05056D9AD35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1" y="-1"/>
            <a:ext cx="12192001" cy="6787300"/>
          </a:xfrm>
        </p:spPr>
      </p:pic>
    </p:spTree>
    <p:extLst>
      <p:ext uri="{BB962C8B-B14F-4D97-AF65-F5344CB8AC3E}">
        <p14:creationId xmlns:p14="http://schemas.microsoft.com/office/powerpoint/2010/main" xmlns="" val="41187525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xmlns="" id="{751AF7A7-B2CE-486E-AB33-A4BCB9A5F8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5" name="內容版面配置區 4">
            <a:extLst>
              <a:ext uri="{FF2B5EF4-FFF2-40B4-BE49-F238E27FC236}">
                <a16:creationId xmlns:a16="http://schemas.microsoft.com/office/drawing/2014/main" xmlns="" id="{C71FD2AB-6585-4972-8752-8333FC79311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-1"/>
            <a:ext cx="12192000" cy="6858001"/>
          </a:xfrm>
        </p:spPr>
      </p:pic>
    </p:spTree>
    <p:extLst>
      <p:ext uri="{BB962C8B-B14F-4D97-AF65-F5344CB8AC3E}">
        <p14:creationId xmlns:p14="http://schemas.microsoft.com/office/powerpoint/2010/main" xmlns="" val="16914107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內容版面配置區 6">
            <a:extLst>
              <a:ext uri="{FF2B5EF4-FFF2-40B4-BE49-F238E27FC236}">
                <a16:creationId xmlns:a16="http://schemas.microsoft.com/office/drawing/2014/main" xmlns="" id="{F60E89C6-8F85-406C-8BE3-9EC30BEDBF4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92651" y="-1"/>
            <a:ext cx="12284651" cy="6759019"/>
          </a:xfrm>
        </p:spPr>
      </p:pic>
      <p:graphicFrame>
        <p:nvGraphicFramePr>
          <p:cNvPr id="10" name="表格 9">
            <a:extLst>
              <a:ext uri="{FF2B5EF4-FFF2-40B4-BE49-F238E27FC236}">
                <a16:creationId xmlns:a16="http://schemas.microsoft.com/office/drawing/2014/main" xmlns="" id="{2F924279-35A8-4804-A062-E5E6B2AFD4A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520091628"/>
              </p:ext>
            </p:extLst>
          </p:nvPr>
        </p:nvGraphicFramePr>
        <p:xfrm>
          <a:off x="448296" y="1539798"/>
          <a:ext cx="11533170" cy="4417945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306634">
                  <a:extLst>
                    <a:ext uri="{9D8B030D-6E8A-4147-A177-3AD203B41FA5}">
                      <a16:colId xmlns:a16="http://schemas.microsoft.com/office/drawing/2014/main" xmlns="" val="1840749654"/>
                    </a:ext>
                  </a:extLst>
                </a:gridCol>
                <a:gridCol w="2306634">
                  <a:extLst>
                    <a:ext uri="{9D8B030D-6E8A-4147-A177-3AD203B41FA5}">
                      <a16:colId xmlns:a16="http://schemas.microsoft.com/office/drawing/2014/main" xmlns="" val="3007659459"/>
                    </a:ext>
                  </a:extLst>
                </a:gridCol>
                <a:gridCol w="2306634">
                  <a:extLst>
                    <a:ext uri="{9D8B030D-6E8A-4147-A177-3AD203B41FA5}">
                      <a16:colId xmlns:a16="http://schemas.microsoft.com/office/drawing/2014/main" xmlns="" val="957513465"/>
                    </a:ext>
                  </a:extLst>
                </a:gridCol>
                <a:gridCol w="2306634">
                  <a:extLst>
                    <a:ext uri="{9D8B030D-6E8A-4147-A177-3AD203B41FA5}">
                      <a16:colId xmlns:a16="http://schemas.microsoft.com/office/drawing/2014/main" xmlns="" val="96869033"/>
                    </a:ext>
                  </a:extLst>
                </a:gridCol>
                <a:gridCol w="2306634">
                  <a:extLst>
                    <a:ext uri="{9D8B030D-6E8A-4147-A177-3AD203B41FA5}">
                      <a16:colId xmlns:a16="http://schemas.microsoft.com/office/drawing/2014/main" xmlns="" val="2648833524"/>
                    </a:ext>
                  </a:extLst>
                </a:gridCol>
              </a:tblGrid>
              <a:tr h="631135">
                <a:tc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388185185"/>
                  </a:ext>
                </a:extLst>
              </a:tr>
              <a:tr h="631135">
                <a:tc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850830771"/>
                  </a:ext>
                </a:extLst>
              </a:tr>
              <a:tr h="631135">
                <a:tc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484153217"/>
                  </a:ext>
                </a:extLst>
              </a:tr>
              <a:tr h="631135">
                <a:tc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166884005"/>
                  </a:ext>
                </a:extLst>
              </a:tr>
              <a:tr h="631135">
                <a:tc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136555007"/>
                  </a:ext>
                </a:extLst>
              </a:tr>
              <a:tr h="631135">
                <a:tc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404735811"/>
                  </a:ext>
                </a:extLst>
              </a:tr>
              <a:tr h="631135">
                <a:tc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21565089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22099471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內容版面配置區 6">
            <a:extLst>
              <a:ext uri="{FF2B5EF4-FFF2-40B4-BE49-F238E27FC236}">
                <a16:creationId xmlns:a16="http://schemas.microsoft.com/office/drawing/2014/main" xmlns="" id="{F60E89C6-8F85-406C-8BE3-9EC30BEDBF4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92651" y="-1"/>
            <a:ext cx="12284651" cy="6759019"/>
          </a:xfrm>
        </p:spPr>
      </p:pic>
      <p:graphicFrame>
        <p:nvGraphicFramePr>
          <p:cNvPr id="10" name="表格 9">
            <a:extLst>
              <a:ext uri="{FF2B5EF4-FFF2-40B4-BE49-F238E27FC236}">
                <a16:creationId xmlns:a16="http://schemas.microsoft.com/office/drawing/2014/main" xmlns="" id="{2F924279-35A8-4804-A062-E5E6B2AFD4A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57546551"/>
              </p:ext>
            </p:extLst>
          </p:nvPr>
        </p:nvGraphicFramePr>
        <p:xfrm>
          <a:off x="372882" y="1473811"/>
          <a:ext cx="11533170" cy="4417945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306634">
                  <a:extLst>
                    <a:ext uri="{9D8B030D-6E8A-4147-A177-3AD203B41FA5}">
                      <a16:colId xmlns:a16="http://schemas.microsoft.com/office/drawing/2014/main" xmlns="" val="1840749654"/>
                    </a:ext>
                  </a:extLst>
                </a:gridCol>
                <a:gridCol w="2306634">
                  <a:extLst>
                    <a:ext uri="{9D8B030D-6E8A-4147-A177-3AD203B41FA5}">
                      <a16:colId xmlns:a16="http://schemas.microsoft.com/office/drawing/2014/main" xmlns="" val="3007659459"/>
                    </a:ext>
                  </a:extLst>
                </a:gridCol>
                <a:gridCol w="2306634">
                  <a:extLst>
                    <a:ext uri="{9D8B030D-6E8A-4147-A177-3AD203B41FA5}">
                      <a16:colId xmlns:a16="http://schemas.microsoft.com/office/drawing/2014/main" xmlns="" val="957513465"/>
                    </a:ext>
                  </a:extLst>
                </a:gridCol>
                <a:gridCol w="2306634">
                  <a:extLst>
                    <a:ext uri="{9D8B030D-6E8A-4147-A177-3AD203B41FA5}">
                      <a16:colId xmlns:a16="http://schemas.microsoft.com/office/drawing/2014/main" xmlns="" val="96869033"/>
                    </a:ext>
                  </a:extLst>
                </a:gridCol>
                <a:gridCol w="2306634">
                  <a:extLst>
                    <a:ext uri="{9D8B030D-6E8A-4147-A177-3AD203B41FA5}">
                      <a16:colId xmlns:a16="http://schemas.microsoft.com/office/drawing/2014/main" xmlns="" val="2648833524"/>
                    </a:ext>
                  </a:extLst>
                </a:gridCol>
              </a:tblGrid>
              <a:tr h="631135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3200" b="1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術科</a:t>
                      </a: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zh-TW" altLang="en-US" sz="3200" b="1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</a:rPr>
                        <a:t>術科</a:t>
                      </a:r>
                      <a:endParaRPr kumimoji="0" lang="zh-TW" altLang="en-US" sz="32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標楷體" panose="03000509000000000000" pitchFamily="65" charset="-120"/>
                        <a:ea typeface="標楷體" panose="03000509000000000000" pitchFamily="65" charset="-120"/>
                        <a:cs typeface="+mn-cs"/>
                      </a:endParaRP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zh-TW" altLang="en-US" sz="24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</a:rPr>
                        <a:t>高中部</a:t>
                      </a:r>
                      <a:r>
                        <a:rPr kumimoji="0" lang="en-US" altLang="zh-TW" sz="24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</a:rPr>
                        <a:t>(</a:t>
                      </a:r>
                      <a:r>
                        <a:rPr kumimoji="0" lang="zh-TW" altLang="en-US" sz="24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</a:rPr>
                        <a:t>一、三</a:t>
                      </a:r>
                      <a:r>
                        <a:rPr kumimoji="0" lang="en-US" altLang="zh-TW" sz="24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</a:rPr>
                        <a:t>)</a:t>
                      </a:r>
                      <a:endParaRPr kumimoji="0" lang="zh-TW" altLang="en-US" sz="24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標楷體" panose="03000509000000000000" pitchFamily="65" charset="-120"/>
                        <a:ea typeface="標楷體" panose="03000509000000000000" pitchFamily="65" charset="-120"/>
                        <a:cs typeface="+mn-cs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zh-TW" altLang="en-US" sz="24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</a:rPr>
                        <a:t>高中部</a:t>
                      </a:r>
                      <a:r>
                        <a:rPr kumimoji="0" lang="en-US" altLang="zh-TW" sz="24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</a:rPr>
                        <a:t>(</a:t>
                      </a:r>
                      <a:r>
                        <a:rPr kumimoji="0" lang="zh-TW" altLang="en-US" sz="24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</a:rPr>
                        <a:t>一、三</a:t>
                      </a:r>
                      <a:r>
                        <a:rPr kumimoji="0" lang="en-US" altLang="zh-TW" sz="24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</a:rPr>
                        <a:t>)</a:t>
                      </a:r>
                      <a:endParaRPr kumimoji="0" lang="zh-TW" altLang="en-US" sz="24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標楷體" panose="03000509000000000000" pitchFamily="65" charset="-120"/>
                        <a:ea typeface="標楷體" panose="03000509000000000000" pitchFamily="65" charset="-120"/>
                        <a:cs typeface="+mn-cs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zh-TW" altLang="en-US" sz="2400" b="1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</a:rPr>
                        <a:t>高中部</a:t>
                      </a:r>
                      <a:r>
                        <a:rPr kumimoji="0" lang="en-US" altLang="zh-TW" sz="2400" b="1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</a:rPr>
                        <a:t>(</a:t>
                      </a:r>
                      <a:r>
                        <a:rPr kumimoji="0" lang="zh-TW" altLang="en-US" sz="2400" b="1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</a:rPr>
                        <a:t>一、三</a:t>
                      </a:r>
                      <a:r>
                        <a:rPr kumimoji="0" lang="en-US" altLang="zh-TW" sz="2400" b="1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</a:rPr>
                        <a:t>)</a:t>
                      </a:r>
                      <a:endParaRPr kumimoji="0" lang="zh-TW" altLang="en-US" sz="24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標楷體" panose="03000509000000000000" pitchFamily="65" charset="-120"/>
                        <a:ea typeface="標楷體" panose="03000509000000000000" pitchFamily="65" charset="-120"/>
                        <a:cs typeface="+mn-cs"/>
                      </a:endParaRP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388185185"/>
                  </a:ext>
                </a:extLst>
              </a:tr>
              <a:tr h="631135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zh-TW" altLang="en-US" sz="32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</a:rPr>
                        <a:t>術科</a:t>
                      </a:r>
                      <a:endParaRPr lang="zh-TW" altLang="en-US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zh-TW" altLang="en-US" sz="3200" b="1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</a:rPr>
                        <a:t>術科</a:t>
                      </a:r>
                      <a:endParaRPr kumimoji="0" lang="zh-TW" altLang="en-US" sz="32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標楷體" panose="03000509000000000000" pitchFamily="65" charset="-120"/>
                        <a:ea typeface="標楷體" panose="03000509000000000000" pitchFamily="65" charset="-120"/>
                        <a:cs typeface="+mn-cs"/>
                      </a:endParaRP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zh-TW" altLang="en-US" sz="24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</a:rPr>
                        <a:t>高中部</a:t>
                      </a:r>
                      <a:r>
                        <a:rPr kumimoji="0" lang="en-US" altLang="zh-TW" sz="24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</a:rPr>
                        <a:t>(</a:t>
                      </a:r>
                      <a:r>
                        <a:rPr kumimoji="0" lang="zh-TW" altLang="en-US" sz="24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</a:rPr>
                        <a:t>一、三</a:t>
                      </a:r>
                      <a:r>
                        <a:rPr kumimoji="0" lang="en-US" altLang="zh-TW" sz="24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</a:rPr>
                        <a:t>)</a:t>
                      </a:r>
                      <a:endParaRPr kumimoji="0" lang="zh-TW" altLang="en-US" sz="24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標楷體" panose="03000509000000000000" pitchFamily="65" charset="-120"/>
                        <a:ea typeface="標楷體" panose="03000509000000000000" pitchFamily="65" charset="-120"/>
                        <a:cs typeface="+mn-cs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zh-TW" altLang="en-US" sz="32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</a:rPr>
                        <a:t>體育</a:t>
                      </a:r>
                      <a:endParaRPr lang="zh-TW" altLang="en-US" sz="3200" b="1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zh-TW" altLang="en-US" sz="2400" b="1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</a:rPr>
                        <a:t>高中部</a:t>
                      </a:r>
                      <a:r>
                        <a:rPr kumimoji="0" lang="en-US" altLang="zh-TW" sz="2400" b="1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</a:rPr>
                        <a:t>(</a:t>
                      </a:r>
                      <a:r>
                        <a:rPr kumimoji="0" lang="zh-TW" altLang="en-US" sz="2400" b="1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</a:rPr>
                        <a:t>一、三</a:t>
                      </a:r>
                      <a:r>
                        <a:rPr kumimoji="0" lang="en-US" altLang="zh-TW" sz="2400" b="1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</a:rPr>
                        <a:t>)</a:t>
                      </a:r>
                      <a:endParaRPr kumimoji="0" lang="zh-TW" altLang="en-US" sz="24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標楷體" panose="03000509000000000000" pitchFamily="65" charset="-120"/>
                        <a:ea typeface="標楷體" panose="03000509000000000000" pitchFamily="65" charset="-120"/>
                        <a:cs typeface="+mn-cs"/>
                      </a:endParaRP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850830771"/>
                  </a:ext>
                </a:extLst>
              </a:tr>
              <a:tr h="631135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400" b="1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高中部</a:t>
                      </a:r>
                      <a:r>
                        <a:rPr lang="en-US" altLang="zh-TW" sz="2400" b="1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(</a:t>
                      </a:r>
                      <a:r>
                        <a:rPr lang="zh-TW" altLang="en-US" sz="2400" b="1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一、三</a:t>
                      </a:r>
                      <a:r>
                        <a:rPr lang="en-US" altLang="zh-TW" sz="2400" b="1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)</a:t>
                      </a:r>
                      <a:endParaRPr lang="zh-TW" altLang="en-US" sz="2400" b="1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zh-TW" altLang="en-US" sz="3200" b="1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</a:rPr>
                        <a:t>術科</a:t>
                      </a:r>
                      <a:endParaRPr kumimoji="0" lang="zh-TW" altLang="en-US" sz="32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標楷體" panose="03000509000000000000" pitchFamily="65" charset="-120"/>
                        <a:ea typeface="標楷體" panose="03000509000000000000" pitchFamily="65" charset="-120"/>
                        <a:cs typeface="+mn-cs"/>
                      </a:endParaRP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zh-TW" altLang="en-US" sz="2400" b="1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</a:rPr>
                        <a:t>高中部</a:t>
                      </a:r>
                      <a:r>
                        <a:rPr kumimoji="0" lang="en-US" altLang="zh-TW" sz="2400" b="1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</a:rPr>
                        <a:t>(</a:t>
                      </a:r>
                      <a:r>
                        <a:rPr kumimoji="0" lang="zh-TW" altLang="en-US" sz="2400" b="1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</a:rPr>
                        <a:t>一、三</a:t>
                      </a:r>
                      <a:r>
                        <a:rPr kumimoji="0" lang="en-US" altLang="zh-TW" sz="2400" b="1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</a:rPr>
                        <a:t>)</a:t>
                      </a:r>
                      <a:endParaRPr kumimoji="0" lang="zh-TW" altLang="en-US" sz="24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標楷體" panose="03000509000000000000" pitchFamily="65" charset="-120"/>
                        <a:ea typeface="標楷體" panose="03000509000000000000" pitchFamily="65" charset="-120"/>
                        <a:cs typeface="+mn-cs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zh-TW" altLang="en-US" sz="2400" b="1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</a:rPr>
                        <a:t>高中部</a:t>
                      </a:r>
                      <a:r>
                        <a:rPr kumimoji="0" lang="en-US" altLang="zh-TW" sz="2400" b="1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</a:rPr>
                        <a:t>(</a:t>
                      </a:r>
                      <a:r>
                        <a:rPr kumimoji="0" lang="zh-TW" altLang="en-US" sz="2400" b="1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</a:rPr>
                        <a:t>一、三</a:t>
                      </a:r>
                      <a:r>
                        <a:rPr kumimoji="0" lang="en-US" altLang="zh-TW" sz="2400" b="1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</a:rPr>
                        <a:t>)</a:t>
                      </a:r>
                      <a:endParaRPr kumimoji="0" lang="zh-TW" altLang="en-US" sz="24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標楷體" panose="03000509000000000000" pitchFamily="65" charset="-120"/>
                        <a:ea typeface="標楷體" panose="03000509000000000000" pitchFamily="65" charset="-120"/>
                        <a:cs typeface="+mn-cs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zh-TW" altLang="en-US" sz="2400" b="1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</a:rPr>
                        <a:t>高中部</a:t>
                      </a:r>
                      <a:r>
                        <a:rPr kumimoji="0" lang="en-US" altLang="zh-TW" sz="2400" b="1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</a:rPr>
                        <a:t>(</a:t>
                      </a:r>
                      <a:r>
                        <a:rPr kumimoji="0" lang="zh-TW" altLang="en-US" sz="2400" b="1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</a:rPr>
                        <a:t>一、三</a:t>
                      </a:r>
                      <a:r>
                        <a:rPr kumimoji="0" lang="en-US" altLang="zh-TW" sz="2400" b="1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</a:rPr>
                        <a:t>)</a:t>
                      </a:r>
                      <a:endParaRPr kumimoji="0" lang="zh-TW" altLang="en-US" sz="24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標楷體" panose="03000509000000000000" pitchFamily="65" charset="-120"/>
                        <a:ea typeface="標楷體" panose="03000509000000000000" pitchFamily="65" charset="-120"/>
                        <a:cs typeface="+mn-cs"/>
                      </a:endParaRP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484153217"/>
                  </a:ext>
                </a:extLst>
              </a:tr>
              <a:tr h="631135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3200" b="1" dirty="0">
                          <a:solidFill>
                            <a:schemeClr val="tx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體育</a:t>
                      </a: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zh-TW" altLang="en-US" sz="32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</a:rPr>
                        <a:t>術科</a:t>
                      </a: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zh-TW" altLang="en-US" sz="24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</a:rPr>
                        <a:t>高中部</a:t>
                      </a:r>
                      <a:r>
                        <a:rPr kumimoji="0" lang="en-US" altLang="zh-TW" sz="24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</a:rPr>
                        <a:t>(</a:t>
                      </a:r>
                      <a:r>
                        <a:rPr kumimoji="0" lang="zh-TW" altLang="en-US" sz="24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</a:rPr>
                        <a:t>一、三</a:t>
                      </a:r>
                      <a:r>
                        <a:rPr kumimoji="0" lang="en-US" altLang="zh-TW" sz="24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</a:rPr>
                        <a:t>)</a:t>
                      </a:r>
                      <a:endParaRPr kumimoji="0" lang="zh-TW" altLang="en-US" sz="24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標楷體" panose="03000509000000000000" pitchFamily="65" charset="-120"/>
                        <a:ea typeface="標楷體" panose="03000509000000000000" pitchFamily="65" charset="-120"/>
                        <a:cs typeface="+mn-cs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zh-TW" altLang="en-US" sz="24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</a:rPr>
                        <a:t>高中部</a:t>
                      </a:r>
                      <a:r>
                        <a:rPr kumimoji="0" lang="en-US" altLang="zh-TW" sz="24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</a:rPr>
                        <a:t>(</a:t>
                      </a:r>
                      <a:r>
                        <a:rPr kumimoji="0" lang="zh-TW" altLang="en-US" sz="24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</a:rPr>
                        <a:t>一、三</a:t>
                      </a:r>
                      <a:r>
                        <a:rPr kumimoji="0" lang="en-US" altLang="zh-TW" sz="24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</a:rPr>
                        <a:t>)</a:t>
                      </a:r>
                      <a:endParaRPr kumimoji="0" lang="zh-TW" altLang="en-US" sz="24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標楷體" panose="03000509000000000000" pitchFamily="65" charset="-120"/>
                        <a:ea typeface="標楷體" panose="03000509000000000000" pitchFamily="65" charset="-120"/>
                        <a:cs typeface="+mn-cs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zh-TW" altLang="en-US" sz="24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</a:rPr>
                        <a:t>高中部</a:t>
                      </a:r>
                      <a:r>
                        <a:rPr kumimoji="0" lang="en-US" altLang="zh-TW" sz="24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</a:rPr>
                        <a:t>(</a:t>
                      </a:r>
                      <a:r>
                        <a:rPr kumimoji="0" lang="zh-TW" altLang="en-US" sz="24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</a:rPr>
                        <a:t>一、三</a:t>
                      </a:r>
                      <a:r>
                        <a:rPr kumimoji="0" lang="en-US" altLang="zh-TW" sz="24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</a:rPr>
                        <a:t>)</a:t>
                      </a:r>
                      <a:endParaRPr kumimoji="0" lang="zh-TW" altLang="en-US" sz="24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標楷體" panose="03000509000000000000" pitchFamily="65" charset="-120"/>
                        <a:ea typeface="標楷體" panose="03000509000000000000" pitchFamily="65" charset="-120"/>
                        <a:cs typeface="+mn-cs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166884005"/>
                  </a:ext>
                </a:extLst>
              </a:tr>
              <a:tr h="631135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zh-TW" altLang="en-US" sz="24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</a:rPr>
                        <a:t>高中部</a:t>
                      </a:r>
                      <a:r>
                        <a:rPr kumimoji="0" lang="en-US" altLang="zh-TW" sz="24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</a:rPr>
                        <a:t>(</a:t>
                      </a:r>
                      <a:r>
                        <a:rPr kumimoji="0" lang="zh-TW" altLang="en-US" sz="24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</a:rPr>
                        <a:t>三</a:t>
                      </a:r>
                      <a:r>
                        <a:rPr kumimoji="0" lang="en-US" altLang="zh-TW" sz="24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</a:rPr>
                        <a:t>)</a:t>
                      </a:r>
                      <a:endParaRPr lang="zh-TW" altLang="en-US" dirty="0"/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zh-TW" altLang="en-US" sz="24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</a:rPr>
                        <a:t>高中部</a:t>
                      </a:r>
                      <a:r>
                        <a:rPr kumimoji="0" lang="en-US" altLang="zh-TW" sz="24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</a:rPr>
                        <a:t>(</a:t>
                      </a:r>
                      <a:r>
                        <a:rPr kumimoji="0" lang="zh-TW" altLang="en-US" sz="24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</a:rPr>
                        <a:t>一、三</a:t>
                      </a:r>
                      <a:r>
                        <a:rPr kumimoji="0" lang="en-US" altLang="zh-TW" sz="24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</a:rPr>
                        <a:t>)</a:t>
                      </a:r>
                      <a:endParaRPr kumimoji="0" lang="zh-TW" altLang="en-US" sz="24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標楷體" panose="03000509000000000000" pitchFamily="65" charset="-120"/>
                        <a:ea typeface="標楷體" panose="03000509000000000000" pitchFamily="65" charset="-120"/>
                        <a:cs typeface="+mn-cs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zh-TW" altLang="en-US" sz="3200" b="1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</a:rPr>
                        <a:t>術科</a:t>
                      </a:r>
                      <a:endParaRPr kumimoji="0" lang="zh-TW" altLang="en-US" sz="32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標楷體" panose="03000509000000000000" pitchFamily="65" charset="-120"/>
                        <a:ea typeface="標楷體" panose="03000509000000000000" pitchFamily="65" charset="-120"/>
                        <a:cs typeface="+mn-cs"/>
                      </a:endParaRP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zh-TW" altLang="en-US" sz="2400" b="1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</a:rPr>
                        <a:t>高中部</a:t>
                      </a:r>
                      <a:r>
                        <a:rPr kumimoji="0" lang="en-US" altLang="zh-TW" sz="2400" b="1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</a:rPr>
                        <a:t>(</a:t>
                      </a:r>
                      <a:r>
                        <a:rPr kumimoji="0" lang="zh-TW" altLang="en-US" sz="2400" b="1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</a:rPr>
                        <a:t>三</a:t>
                      </a:r>
                      <a:r>
                        <a:rPr kumimoji="0" lang="en-US" altLang="zh-TW" sz="2400" b="1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</a:rPr>
                        <a:t>)</a:t>
                      </a:r>
                      <a:endParaRPr kumimoji="0" lang="zh-TW" altLang="en-US" sz="1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/>
                        <a:ea typeface="新細明體" panose="02020500000000000000" pitchFamily="18" charset="-120"/>
                        <a:cs typeface="+mn-cs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136555007"/>
                  </a:ext>
                </a:extLst>
              </a:tr>
              <a:tr h="631135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zh-TW" altLang="en-US" sz="24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</a:rPr>
                        <a:t>高中部</a:t>
                      </a:r>
                      <a:r>
                        <a:rPr kumimoji="0" lang="en-US" altLang="zh-TW" sz="24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</a:rPr>
                        <a:t>(</a:t>
                      </a:r>
                      <a:r>
                        <a:rPr kumimoji="0" lang="zh-TW" altLang="en-US" sz="24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</a:rPr>
                        <a:t>一、三</a:t>
                      </a:r>
                      <a:r>
                        <a:rPr kumimoji="0" lang="en-US" altLang="zh-TW" sz="24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</a:rPr>
                        <a:t>)</a:t>
                      </a:r>
                      <a:endParaRPr kumimoji="0" lang="zh-TW" altLang="en-US" sz="24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標楷體" panose="03000509000000000000" pitchFamily="65" charset="-120"/>
                        <a:ea typeface="標楷體" panose="03000509000000000000" pitchFamily="65" charset="-120"/>
                        <a:cs typeface="+mn-cs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zh-TW" altLang="en-US" sz="3200" b="1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</a:rPr>
                        <a:t>術科</a:t>
                      </a:r>
                      <a:endParaRPr kumimoji="0" lang="zh-TW" altLang="en-US" sz="32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標楷體" panose="03000509000000000000" pitchFamily="65" charset="-120"/>
                        <a:ea typeface="標楷體" panose="03000509000000000000" pitchFamily="65" charset="-120"/>
                        <a:cs typeface="+mn-cs"/>
                      </a:endParaRP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zh-TW" altLang="en-US" sz="32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</a:rPr>
                        <a:t>術科</a:t>
                      </a: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zh-TW" altLang="en-US" sz="2400" b="1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</a:rPr>
                        <a:t>高中部</a:t>
                      </a:r>
                      <a:r>
                        <a:rPr kumimoji="0" lang="en-US" altLang="zh-TW" sz="2400" b="1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</a:rPr>
                        <a:t>(</a:t>
                      </a:r>
                      <a:r>
                        <a:rPr kumimoji="0" lang="zh-TW" altLang="en-US" sz="2400" b="1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</a:rPr>
                        <a:t>三</a:t>
                      </a:r>
                      <a:r>
                        <a:rPr kumimoji="0" lang="en-US" altLang="zh-TW" sz="2400" b="1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</a:rPr>
                        <a:t>)</a:t>
                      </a:r>
                      <a:endParaRPr kumimoji="0" lang="zh-TW" altLang="en-US" sz="1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/>
                        <a:ea typeface="新細明體" panose="02020500000000000000" pitchFamily="18" charset="-120"/>
                        <a:cs typeface="+mn-cs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404735811"/>
                  </a:ext>
                </a:extLst>
              </a:tr>
              <a:tr h="631135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zh-TW" altLang="en-US" sz="24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</a:rPr>
                        <a:t>高中部</a:t>
                      </a:r>
                      <a:r>
                        <a:rPr kumimoji="0" lang="en-US" altLang="zh-TW" sz="24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</a:rPr>
                        <a:t>(</a:t>
                      </a:r>
                      <a:r>
                        <a:rPr kumimoji="0" lang="zh-TW" altLang="en-US" sz="24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</a:rPr>
                        <a:t>一、三</a:t>
                      </a:r>
                      <a:r>
                        <a:rPr kumimoji="0" lang="en-US" altLang="zh-TW" sz="24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</a:rPr>
                        <a:t>)</a:t>
                      </a:r>
                      <a:endParaRPr lang="zh-TW" altLang="en-US" dirty="0"/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zh-TW" altLang="en-US" sz="32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</a:rPr>
                        <a:t>術科</a:t>
                      </a: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zh-TW" altLang="en-US" sz="24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</a:rPr>
                        <a:t>高中部</a:t>
                      </a:r>
                      <a:r>
                        <a:rPr kumimoji="0" lang="en-US" altLang="zh-TW" sz="24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</a:rPr>
                        <a:t>(</a:t>
                      </a:r>
                      <a:r>
                        <a:rPr kumimoji="0" lang="zh-TW" altLang="en-US" sz="24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</a:rPr>
                        <a:t>一、三</a:t>
                      </a:r>
                      <a:r>
                        <a:rPr kumimoji="0" lang="en-US" altLang="zh-TW" sz="24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</a:rPr>
                        <a:t>)</a:t>
                      </a:r>
                      <a:endParaRPr kumimoji="0" lang="zh-TW" altLang="en-US" sz="24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標楷體" panose="03000509000000000000" pitchFamily="65" charset="-120"/>
                        <a:ea typeface="標楷體" panose="03000509000000000000" pitchFamily="65" charset="-120"/>
                        <a:cs typeface="+mn-cs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zh-TW" altLang="en-US" sz="24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</a:rPr>
                        <a:t>高中部</a:t>
                      </a:r>
                      <a:r>
                        <a:rPr kumimoji="0" lang="en-US" altLang="zh-TW" sz="24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</a:rPr>
                        <a:t>(</a:t>
                      </a:r>
                      <a:r>
                        <a:rPr kumimoji="0" lang="zh-TW" altLang="en-US" sz="24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</a:rPr>
                        <a:t>三</a:t>
                      </a:r>
                      <a:r>
                        <a:rPr kumimoji="0" lang="en-US" altLang="zh-TW" sz="24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</a:rPr>
                        <a:t>)</a:t>
                      </a:r>
                      <a:endParaRPr kumimoji="0" lang="zh-TW" altLang="en-US" sz="1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/>
                        <a:ea typeface="新細明體" panose="02020500000000000000" pitchFamily="18" charset="-120"/>
                        <a:cs typeface="+mn-cs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21565089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40100867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內容版面配置區 6">
            <a:extLst>
              <a:ext uri="{FF2B5EF4-FFF2-40B4-BE49-F238E27FC236}">
                <a16:creationId xmlns:a16="http://schemas.microsoft.com/office/drawing/2014/main" xmlns="" id="{92CF6BF2-803A-4254-9D82-7E95D3CBF4C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98981"/>
            <a:ext cx="12284651" cy="6759019"/>
          </a:xfrm>
          <a:prstGeom prst="rect">
            <a:avLst/>
          </a:prstGeom>
        </p:spPr>
      </p:pic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xmlns="" id="{2A9E7E45-3925-4EF5-9471-87D57D2D67B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07883" y="1875935"/>
            <a:ext cx="10515600" cy="4668674"/>
          </a:xfrm>
        </p:spPr>
        <p:txBody>
          <a:bodyPr>
            <a:normAutofit/>
          </a:bodyPr>
          <a:lstStyle/>
          <a:p>
            <a:r>
              <a:rPr lang="zh-TW" altLang="en-US" sz="4000" dirty="0">
                <a:latin typeface="標楷體" panose="03000509000000000000" pitchFamily="65" charset="-120"/>
                <a:ea typeface="標楷體" panose="03000509000000000000" pitchFamily="65" charset="-120"/>
              </a:rPr>
              <a:t>表藝班學科到高三孝</a:t>
            </a:r>
            <a:r>
              <a:rPr lang="en-US" altLang="zh-TW" sz="4000" dirty="0">
                <a:latin typeface="標楷體" panose="03000509000000000000" pitchFamily="65" charset="-120"/>
                <a:ea typeface="標楷體" panose="03000509000000000000" pitchFamily="65" charset="-120"/>
              </a:rPr>
              <a:t>20</a:t>
            </a:r>
            <a:r>
              <a:rPr lang="zh-TW" altLang="en-US" sz="4000" dirty="0">
                <a:latin typeface="標楷體" panose="03000509000000000000" pitchFamily="65" charset="-120"/>
                <a:ea typeface="標楷體" panose="03000509000000000000" pitchFamily="65" charset="-120"/>
              </a:rPr>
              <a:t>節</a:t>
            </a:r>
            <a:endParaRPr lang="en-US" altLang="zh-TW" sz="40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zh-TW" altLang="en-US" sz="4000" dirty="0">
                <a:latin typeface="標楷體" panose="03000509000000000000" pitchFamily="65" charset="-120"/>
                <a:ea typeface="標楷體" panose="03000509000000000000" pitchFamily="65" charset="-120"/>
              </a:rPr>
              <a:t>表藝班學科到高一孝</a:t>
            </a:r>
            <a:r>
              <a:rPr lang="en-US" altLang="zh-TW" sz="4000" dirty="0">
                <a:latin typeface="標楷體" panose="03000509000000000000" pitchFamily="65" charset="-120"/>
                <a:ea typeface="標楷體" panose="03000509000000000000" pitchFamily="65" charset="-120"/>
              </a:rPr>
              <a:t>16</a:t>
            </a:r>
            <a:r>
              <a:rPr lang="zh-TW" altLang="en-US" sz="4000" dirty="0">
                <a:latin typeface="標楷體" panose="03000509000000000000" pitchFamily="65" charset="-120"/>
                <a:ea typeface="標楷體" panose="03000509000000000000" pitchFamily="65" charset="-120"/>
              </a:rPr>
              <a:t>節</a:t>
            </a:r>
            <a:endParaRPr lang="en-US" altLang="zh-TW" sz="40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zh-TW" altLang="en-US" sz="4000" dirty="0">
                <a:latin typeface="標楷體" panose="03000509000000000000" pitchFamily="65" charset="-120"/>
                <a:ea typeface="標楷體" panose="03000509000000000000" pitchFamily="65" charset="-120"/>
              </a:rPr>
              <a:t>高一高三國文任課教師相同</a:t>
            </a:r>
            <a:endParaRPr lang="en-US" altLang="zh-TW" sz="40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zh-TW" altLang="en-US" sz="4000" dirty="0">
                <a:latin typeface="標楷體" panose="03000509000000000000" pitchFamily="65" charset="-120"/>
                <a:ea typeface="標楷體" panose="03000509000000000000" pitchFamily="65" charset="-120"/>
              </a:rPr>
              <a:t>高一高三英文任課教師相同</a:t>
            </a:r>
            <a:endParaRPr lang="en-US" altLang="zh-TW" sz="40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zh-TW" altLang="en-US" sz="4000" dirty="0">
                <a:latin typeface="標楷體" panose="03000509000000000000" pitchFamily="65" charset="-120"/>
                <a:ea typeface="標楷體" panose="03000509000000000000" pitchFamily="65" charset="-120"/>
              </a:rPr>
              <a:t>高一高三地理任課教師相同</a:t>
            </a:r>
          </a:p>
        </p:txBody>
      </p:sp>
    </p:spTree>
    <p:extLst>
      <p:ext uri="{BB962C8B-B14F-4D97-AF65-F5344CB8AC3E}">
        <p14:creationId xmlns:p14="http://schemas.microsoft.com/office/powerpoint/2010/main" xmlns="" val="20306785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內容版面配置區 6">
            <a:extLst>
              <a:ext uri="{FF2B5EF4-FFF2-40B4-BE49-F238E27FC236}">
                <a16:creationId xmlns:a16="http://schemas.microsoft.com/office/drawing/2014/main" xmlns="" id="{F60E89C6-8F85-406C-8BE3-9EC30BEDBF4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92651" y="-1"/>
            <a:ext cx="12284651" cy="6759019"/>
          </a:xfrm>
        </p:spPr>
      </p:pic>
      <p:graphicFrame>
        <p:nvGraphicFramePr>
          <p:cNvPr id="10" name="表格 9">
            <a:extLst>
              <a:ext uri="{FF2B5EF4-FFF2-40B4-BE49-F238E27FC236}">
                <a16:creationId xmlns:a16="http://schemas.microsoft.com/office/drawing/2014/main" xmlns="" id="{2F924279-35A8-4804-A062-E5E6B2AFD4A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054951246"/>
              </p:ext>
            </p:extLst>
          </p:nvPr>
        </p:nvGraphicFramePr>
        <p:xfrm>
          <a:off x="448296" y="1539798"/>
          <a:ext cx="11533170" cy="4417945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306634">
                  <a:extLst>
                    <a:ext uri="{9D8B030D-6E8A-4147-A177-3AD203B41FA5}">
                      <a16:colId xmlns:a16="http://schemas.microsoft.com/office/drawing/2014/main" xmlns="" val="1840749654"/>
                    </a:ext>
                  </a:extLst>
                </a:gridCol>
                <a:gridCol w="2306634">
                  <a:extLst>
                    <a:ext uri="{9D8B030D-6E8A-4147-A177-3AD203B41FA5}">
                      <a16:colId xmlns:a16="http://schemas.microsoft.com/office/drawing/2014/main" xmlns="" val="3007659459"/>
                    </a:ext>
                  </a:extLst>
                </a:gridCol>
                <a:gridCol w="2306634">
                  <a:extLst>
                    <a:ext uri="{9D8B030D-6E8A-4147-A177-3AD203B41FA5}">
                      <a16:colId xmlns:a16="http://schemas.microsoft.com/office/drawing/2014/main" xmlns="" val="957513465"/>
                    </a:ext>
                  </a:extLst>
                </a:gridCol>
                <a:gridCol w="2306634">
                  <a:extLst>
                    <a:ext uri="{9D8B030D-6E8A-4147-A177-3AD203B41FA5}">
                      <a16:colId xmlns:a16="http://schemas.microsoft.com/office/drawing/2014/main" xmlns="" val="96869033"/>
                    </a:ext>
                  </a:extLst>
                </a:gridCol>
                <a:gridCol w="2306634">
                  <a:extLst>
                    <a:ext uri="{9D8B030D-6E8A-4147-A177-3AD203B41FA5}">
                      <a16:colId xmlns:a16="http://schemas.microsoft.com/office/drawing/2014/main" xmlns="" val="2648833524"/>
                    </a:ext>
                  </a:extLst>
                </a:gridCol>
              </a:tblGrid>
              <a:tr h="631135">
                <a:tc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388185185"/>
                  </a:ext>
                </a:extLst>
              </a:tr>
              <a:tr h="631135">
                <a:tc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850830771"/>
                  </a:ext>
                </a:extLst>
              </a:tr>
              <a:tr h="631135">
                <a:tc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484153217"/>
                  </a:ext>
                </a:extLst>
              </a:tr>
              <a:tr h="631135">
                <a:tc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166884005"/>
                  </a:ext>
                </a:extLst>
              </a:tr>
              <a:tr h="631135">
                <a:tc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2136555007"/>
                  </a:ext>
                </a:extLst>
              </a:tr>
              <a:tr h="631135">
                <a:tc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2404735811"/>
                  </a:ext>
                </a:extLst>
              </a:tr>
              <a:tr h="631135">
                <a:tc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221565089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9400297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內容版面配置區 6">
            <a:extLst>
              <a:ext uri="{FF2B5EF4-FFF2-40B4-BE49-F238E27FC236}">
                <a16:creationId xmlns:a16="http://schemas.microsoft.com/office/drawing/2014/main" xmlns="" id="{F60E89C6-8F85-406C-8BE3-9EC30BEDBF4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92651" y="-1"/>
            <a:ext cx="12284651" cy="6759019"/>
          </a:xfrm>
        </p:spPr>
      </p:pic>
      <p:graphicFrame>
        <p:nvGraphicFramePr>
          <p:cNvPr id="10" name="表格 9">
            <a:extLst>
              <a:ext uri="{FF2B5EF4-FFF2-40B4-BE49-F238E27FC236}">
                <a16:creationId xmlns:a16="http://schemas.microsoft.com/office/drawing/2014/main" xmlns="" id="{2F924279-35A8-4804-A062-E5E6B2AFD4A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505538803"/>
              </p:ext>
            </p:extLst>
          </p:nvPr>
        </p:nvGraphicFramePr>
        <p:xfrm>
          <a:off x="448296" y="1539798"/>
          <a:ext cx="11533170" cy="4417945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306634">
                  <a:extLst>
                    <a:ext uri="{9D8B030D-6E8A-4147-A177-3AD203B41FA5}">
                      <a16:colId xmlns:a16="http://schemas.microsoft.com/office/drawing/2014/main" xmlns="" val="1840749654"/>
                    </a:ext>
                  </a:extLst>
                </a:gridCol>
                <a:gridCol w="2306634">
                  <a:extLst>
                    <a:ext uri="{9D8B030D-6E8A-4147-A177-3AD203B41FA5}">
                      <a16:colId xmlns:a16="http://schemas.microsoft.com/office/drawing/2014/main" xmlns="" val="3007659459"/>
                    </a:ext>
                  </a:extLst>
                </a:gridCol>
                <a:gridCol w="2306634">
                  <a:extLst>
                    <a:ext uri="{9D8B030D-6E8A-4147-A177-3AD203B41FA5}">
                      <a16:colId xmlns:a16="http://schemas.microsoft.com/office/drawing/2014/main" xmlns="" val="957513465"/>
                    </a:ext>
                  </a:extLst>
                </a:gridCol>
                <a:gridCol w="2306634">
                  <a:extLst>
                    <a:ext uri="{9D8B030D-6E8A-4147-A177-3AD203B41FA5}">
                      <a16:colId xmlns:a16="http://schemas.microsoft.com/office/drawing/2014/main" xmlns="" val="96869033"/>
                    </a:ext>
                  </a:extLst>
                </a:gridCol>
                <a:gridCol w="2306634">
                  <a:extLst>
                    <a:ext uri="{9D8B030D-6E8A-4147-A177-3AD203B41FA5}">
                      <a16:colId xmlns:a16="http://schemas.microsoft.com/office/drawing/2014/main" xmlns="" val="2648833524"/>
                    </a:ext>
                  </a:extLst>
                </a:gridCol>
              </a:tblGrid>
              <a:tr h="631135">
                <a:tc>
                  <a:txBody>
                    <a:bodyPr/>
                    <a:lstStyle/>
                    <a:p>
                      <a:pPr algn="ctr"/>
                      <a:r>
                        <a:rPr lang="zh-TW" altLang="zh-TW" sz="2400" kern="1200" dirty="0">
                          <a:solidFill>
                            <a:schemeClr val="tx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</a:rPr>
                        <a:t>裝配技能實務</a:t>
                      </a:r>
                      <a:endParaRPr lang="zh-TW" altLang="en-US" sz="2400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zh-TW" altLang="zh-TW" sz="2400" b="0" i="0" u="none" strike="noStrike" kern="1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環境服務概論</a:t>
                      </a:r>
                      <a:endParaRPr kumimoji="0" lang="zh-TW" altLang="en-US" sz="2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zh-TW" sz="2400" kern="100" dirty="0">
                          <a:effectLst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環境服務實務</a:t>
                      </a:r>
                      <a:endParaRPr lang="zh-TW" altLang="en-US" sz="2400" dirty="0"/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388185185"/>
                  </a:ext>
                </a:extLst>
              </a:tr>
              <a:tr h="631135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zh-TW" altLang="zh-TW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</a:rPr>
                        <a:t>裝配技能實務</a:t>
                      </a:r>
                      <a:endParaRPr kumimoji="0" lang="zh-TW" altLang="en-US" sz="2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標楷體" panose="03000509000000000000" pitchFamily="65" charset="-120"/>
                        <a:ea typeface="標楷體" panose="03000509000000000000" pitchFamily="65" charset="-120"/>
                        <a:cs typeface="+mn-cs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zh-TW" sz="2400" kern="100" dirty="0">
                          <a:effectLst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環境服務概論</a:t>
                      </a:r>
                      <a:endParaRPr lang="zh-TW" altLang="en-US" sz="2400" dirty="0"/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zh-TW" sz="2400" kern="100" dirty="0">
                          <a:effectLst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基礎清潔實務</a:t>
                      </a:r>
                      <a:endParaRPr lang="zh-TW" altLang="en-US" sz="2400" dirty="0"/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zh-TW" altLang="zh-TW" sz="2400" b="0" i="0" u="none" strike="noStrike" kern="1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環境服務實務</a:t>
                      </a:r>
                      <a:endParaRPr kumimoji="0" lang="zh-TW" altLang="en-US" sz="2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/>
                        <a:ea typeface="新細明體" panose="02020500000000000000" pitchFamily="18" charset="-120"/>
                        <a:cs typeface="+mn-cs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850830771"/>
                  </a:ext>
                </a:extLst>
              </a:tr>
              <a:tr h="631135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zh-TW" altLang="zh-TW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</a:rPr>
                        <a:t>裝配技能實務</a:t>
                      </a:r>
                      <a:endParaRPr kumimoji="0" lang="zh-TW" altLang="en-US" sz="2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標楷體" panose="03000509000000000000" pitchFamily="65" charset="-120"/>
                        <a:ea typeface="標楷體" panose="03000509000000000000" pitchFamily="65" charset="-120"/>
                        <a:cs typeface="+mn-cs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0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家庭生活管理概論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zh-TW" altLang="zh-TW" sz="2400" b="0" i="0" u="none" strike="noStrike" kern="1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基礎清潔實務</a:t>
                      </a:r>
                      <a:endParaRPr kumimoji="0" lang="zh-TW" altLang="en-US" sz="2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zh-TW" altLang="zh-TW" sz="2400" b="0" i="0" u="none" strike="noStrike" kern="1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環境服務實務</a:t>
                      </a:r>
                      <a:endParaRPr kumimoji="0" lang="zh-TW" altLang="en-US" sz="2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/>
                        <a:ea typeface="新細明體" panose="02020500000000000000" pitchFamily="18" charset="-120"/>
                        <a:cs typeface="+mn-cs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484153217"/>
                  </a:ext>
                </a:extLst>
              </a:tr>
              <a:tr h="631135">
                <a:tc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20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家庭生活管理概論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166884005"/>
                  </a:ext>
                </a:extLst>
              </a:tr>
              <a:tr h="631135">
                <a:tc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2000" kern="100" dirty="0"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膳食與營養概論</a:t>
                      </a:r>
                      <a:endParaRPr lang="zh-TW" sz="2000" kern="100" dirty="0"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2136555007"/>
                  </a:ext>
                </a:extLst>
              </a:tr>
              <a:tr h="631135">
                <a:tc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zh-TW" altLang="en-US" sz="2000" b="0" i="0" u="none" strike="noStrike" kern="1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膳食與營養概論</a:t>
                      </a:r>
                      <a:endParaRPr kumimoji="0" lang="zh-TW" altLang="en-US" sz="2000" b="0" i="0" u="none" strike="noStrike" kern="1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2404735811"/>
                  </a:ext>
                </a:extLst>
              </a:tr>
              <a:tr h="631135">
                <a:tc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zh-TW" sz="2400" kern="100" dirty="0">
                          <a:effectLst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商品包裝實作</a:t>
                      </a:r>
                      <a:endParaRPr lang="zh-TW" altLang="en-US" sz="2400" dirty="0"/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221565089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16535781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內容版面配置區 6">
            <a:extLst>
              <a:ext uri="{FF2B5EF4-FFF2-40B4-BE49-F238E27FC236}">
                <a16:creationId xmlns:a16="http://schemas.microsoft.com/office/drawing/2014/main" xmlns="" id="{F60E89C6-8F85-406C-8BE3-9EC30BEDBF4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92651" y="-1"/>
            <a:ext cx="12284651" cy="6759019"/>
          </a:xfrm>
        </p:spPr>
      </p:pic>
      <p:graphicFrame>
        <p:nvGraphicFramePr>
          <p:cNvPr id="10" name="表格 9">
            <a:extLst>
              <a:ext uri="{FF2B5EF4-FFF2-40B4-BE49-F238E27FC236}">
                <a16:creationId xmlns:a16="http://schemas.microsoft.com/office/drawing/2014/main" xmlns="" id="{2F924279-35A8-4804-A062-E5E6B2AFD4A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831281834"/>
              </p:ext>
            </p:extLst>
          </p:nvPr>
        </p:nvGraphicFramePr>
        <p:xfrm>
          <a:off x="448296" y="1539798"/>
          <a:ext cx="11533170" cy="4417945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306634">
                  <a:extLst>
                    <a:ext uri="{9D8B030D-6E8A-4147-A177-3AD203B41FA5}">
                      <a16:colId xmlns:a16="http://schemas.microsoft.com/office/drawing/2014/main" xmlns="" val="1840749654"/>
                    </a:ext>
                  </a:extLst>
                </a:gridCol>
                <a:gridCol w="2306634">
                  <a:extLst>
                    <a:ext uri="{9D8B030D-6E8A-4147-A177-3AD203B41FA5}">
                      <a16:colId xmlns:a16="http://schemas.microsoft.com/office/drawing/2014/main" xmlns="" val="3007659459"/>
                    </a:ext>
                  </a:extLst>
                </a:gridCol>
                <a:gridCol w="2306634">
                  <a:extLst>
                    <a:ext uri="{9D8B030D-6E8A-4147-A177-3AD203B41FA5}">
                      <a16:colId xmlns:a16="http://schemas.microsoft.com/office/drawing/2014/main" xmlns="" val="957513465"/>
                    </a:ext>
                  </a:extLst>
                </a:gridCol>
                <a:gridCol w="2306634">
                  <a:extLst>
                    <a:ext uri="{9D8B030D-6E8A-4147-A177-3AD203B41FA5}">
                      <a16:colId xmlns:a16="http://schemas.microsoft.com/office/drawing/2014/main" xmlns="" val="96869033"/>
                    </a:ext>
                  </a:extLst>
                </a:gridCol>
                <a:gridCol w="2306634">
                  <a:extLst>
                    <a:ext uri="{9D8B030D-6E8A-4147-A177-3AD203B41FA5}">
                      <a16:colId xmlns:a16="http://schemas.microsoft.com/office/drawing/2014/main" xmlns="" val="2648833524"/>
                    </a:ext>
                  </a:extLst>
                </a:gridCol>
              </a:tblGrid>
              <a:tr h="631135">
                <a:tc>
                  <a:txBody>
                    <a:bodyPr/>
                    <a:lstStyle/>
                    <a:p>
                      <a:pPr algn="ctr"/>
                      <a:endParaRPr lang="zh-TW" altLang="en-US" sz="2400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zh-TW" altLang="en-US" sz="2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TW" altLang="en-US" sz="2400" dirty="0"/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388185185"/>
                  </a:ext>
                </a:extLst>
              </a:tr>
              <a:tr h="631135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zh-TW" altLang="en-US" sz="2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標楷體" panose="03000509000000000000" pitchFamily="65" charset="-120"/>
                        <a:ea typeface="標楷體" panose="03000509000000000000" pitchFamily="65" charset="-120"/>
                        <a:cs typeface="+mn-cs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TW" altLang="en-US" sz="2400" dirty="0"/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TW" altLang="en-US" sz="2400" dirty="0"/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zh-TW" altLang="en-US" sz="2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/>
                        <a:ea typeface="新細明體" panose="02020500000000000000" pitchFamily="18" charset="-120"/>
                        <a:cs typeface="+mn-cs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850830771"/>
                  </a:ext>
                </a:extLst>
              </a:tr>
              <a:tr h="631135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zh-TW" altLang="en-US" sz="2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標楷體" panose="03000509000000000000" pitchFamily="65" charset="-120"/>
                        <a:ea typeface="標楷體" panose="03000509000000000000" pitchFamily="65" charset="-120"/>
                        <a:cs typeface="+mn-cs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TW" altLang="en-US" sz="2000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zh-TW" altLang="en-US" sz="2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zh-TW" altLang="en-US" sz="2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/>
                        <a:ea typeface="新細明體" panose="02020500000000000000" pitchFamily="18" charset="-120"/>
                        <a:cs typeface="+mn-cs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484153217"/>
                  </a:ext>
                </a:extLst>
              </a:tr>
              <a:tr h="631135">
                <a:tc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zh-TW" altLang="en-US" sz="2000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166884005"/>
                  </a:ext>
                </a:extLst>
              </a:tr>
              <a:tr h="631135">
                <a:tc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zh-TW" sz="2000" kern="100" dirty="0"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 rowSpan="3" gridSpan="3">
                  <a:txBody>
                    <a:bodyPr/>
                    <a:lstStyle/>
                    <a:p>
                      <a:pPr algn="ctr"/>
                      <a:r>
                        <a:rPr lang="zh-TW" altLang="en-US" sz="3200" b="1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高一忠</a:t>
                      </a:r>
                      <a:endParaRPr lang="en-US" altLang="zh-TW" sz="3200" b="1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  <a:p>
                      <a:r>
                        <a:rPr lang="zh-TW" altLang="en-US" sz="3200" b="1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解剖生理學</a:t>
                      </a:r>
                      <a:r>
                        <a:rPr lang="en-US" altLang="zh-TW" sz="3200" b="1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2</a:t>
                      </a:r>
                      <a:r>
                        <a:rPr lang="zh-TW" altLang="en-US" sz="3200" b="1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、人體生理</a:t>
                      </a:r>
                      <a:r>
                        <a:rPr lang="en-US" altLang="zh-TW" sz="3200" b="1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2</a:t>
                      </a:r>
                      <a:r>
                        <a:rPr lang="zh-TW" altLang="en-US" sz="3200" b="1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、病理概論</a:t>
                      </a:r>
                      <a:r>
                        <a:rPr lang="en-US" altLang="zh-TW" sz="3200" b="1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2</a:t>
                      </a:r>
                    </a:p>
                    <a:p>
                      <a:r>
                        <a:rPr lang="zh-TW" altLang="en-US" sz="3200" b="1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自然</a:t>
                      </a:r>
                      <a:r>
                        <a:rPr lang="en-US" altLang="zh-TW" sz="3200" b="1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1</a:t>
                      </a:r>
                      <a:r>
                        <a:rPr lang="zh-TW" altLang="en-US" sz="3200" b="1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、數學</a:t>
                      </a:r>
                      <a:r>
                        <a:rPr lang="en-US" altLang="zh-TW" sz="3200" b="1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1</a:t>
                      </a:r>
                      <a:r>
                        <a:rPr lang="zh-TW" altLang="en-US" sz="3200" b="1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、健康服務概論</a:t>
                      </a:r>
                      <a:r>
                        <a:rPr lang="en-US" altLang="zh-TW" sz="3200" b="1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1</a:t>
                      </a:r>
                      <a:endParaRPr lang="zh-TW" altLang="en-US" sz="3200" b="1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3" hMerge="1"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3" hMerge="1"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2136555007"/>
                  </a:ext>
                </a:extLst>
              </a:tr>
              <a:tr h="631135">
                <a:tc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zh-TW" altLang="en-US" sz="2000" b="0" i="0" u="none" strike="noStrike" kern="1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 gridSpan="3" vMerge="1"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 vMerge="1"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 vMerge="1"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2404735811"/>
                  </a:ext>
                </a:extLst>
              </a:tr>
              <a:tr h="631135">
                <a:tc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TW" altLang="en-US" sz="2400" dirty="0"/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 gridSpan="3" vMerge="1"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 vMerge="1"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 vMerge="1"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221565089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13160217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內容版面配置區 6">
            <a:extLst>
              <a:ext uri="{FF2B5EF4-FFF2-40B4-BE49-F238E27FC236}">
                <a16:creationId xmlns:a16="http://schemas.microsoft.com/office/drawing/2014/main" xmlns="" id="{F60E89C6-8F85-406C-8BE3-9EC30BEDBF4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92651" y="-1"/>
            <a:ext cx="12284651" cy="6759019"/>
          </a:xfrm>
        </p:spPr>
      </p:pic>
      <p:graphicFrame>
        <p:nvGraphicFramePr>
          <p:cNvPr id="10" name="表格 9">
            <a:extLst>
              <a:ext uri="{FF2B5EF4-FFF2-40B4-BE49-F238E27FC236}">
                <a16:creationId xmlns:a16="http://schemas.microsoft.com/office/drawing/2014/main" xmlns="" id="{2F924279-35A8-4804-A062-E5E6B2AFD4A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450271693"/>
              </p:ext>
            </p:extLst>
          </p:nvPr>
        </p:nvGraphicFramePr>
        <p:xfrm>
          <a:off x="448296" y="1539798"/>
          <a:ext cx="11533170" cy="4417945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306634">
                  <a:extLst>
                    <a:ext uri="{9D8B030D-6E8A-4147-A177-3AD203B41FA5}">
                      <a16:colId xmlns:a16="http://schemas.microsoft.com/office/drawing/2014/main" xmlns="" val="1840749654"/>
                    </a:ext>
                  </a:extLst>
                </a:gridCol>
                <a:gridCol w="2306634">
                  <a:extLst>
                    <a:ext uri="{9D8B030D-6E8A-4147-A177-3AD203B41FA5}">
                      <a16:colId xmlns:a16="http://schemas.microsoft.com/office/drawing/2014/main" xmlns="" val="3007659459"/>
                    </a:ext>
                  </a:extLst>
                </a:gridCol>
                <a:gridCol w="2306634">
                  <a:extLst>
                    <a:ext uri="{9D8B030D-6E8A-4147-A177-3AD203B41FA5}">
                      <a16:colId xmlns:a16="http://schemas.microsoft.com/office/drawing/2014/main" xmlns="" val="957513465"/>
                    </a:ext>
                  </a:extLst>
                </a:gridCol>
                <a:gridCol w="2306634">
                  <a:extLst>
                    <a:ext uri="{9D8B030D-6E8A-4147-A177-3AD203B41FA5}">
                      <a16:colId xmlns:a16="http://schemas.microsoft.com/office/drawing/2014/main" xmlns="" val="96869033"/>
                    </a:ext>
                  </a:extLst>
                </a:gridCol>
                <a:gridCol w="2306634">
                  <a:extLst>
                    <a:ext uri="{9D8B030D-6E8A-4147-A177-3AD203B41FA5}">
                      <a16:colId xmlns:a16="http://schemas.microsoft.com/office/drawing/2014/main" xmlns="" val="2648833524"/>
                    </a:ext>
                  </a:extLst>
                </a:gridCol>
              </a:tblGrid>
              <a:tr h="631135">
                <a:tc>
                  <a:txBody>
                    <a:bodyPr/>
                    <a:lstStyle/>
                    <a:p>
                      <a:pPr algn="ctr"/>
                      <a:endParaRPr lang="zh-TW" altLang="en-US" sz="2400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zh-TW" altLang="en-US" sz="2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TW" altLang="en-US" sz="2400" dirty="0"/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388185185"/>
                  </a:ext>
                </a:extLst>
              </a:tr>
              <a:tr h="631135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zh-TW" altLang="en-US" sz="2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標楷體" panose="03000509000000000000" pitchFamily="65" charset="-120"/>
                        <a:ea typeface="標楷體" panose="03000509000000000000" pitchFamily="65" charset="-120"/>
                        <a:cs typeface="+mn-cs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TW" altLang="en-US" sz="2400" dirty="0"/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TW" altLang="en-US" sz="2400" dirty="0"/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zh-TW" altLang="en-US" sz="2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/>
                        <a:ea typeface="新細明體" panose="02020500000000000000" pitchFamily="18" charset="-120"/>
                        <a:cs typeface="+mn-cs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850830771"/>
                  </a:ext>
                </a:extLst>
              </a:tr>
              <a:tr h="631135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zh-TW" altLang="en-US" sz="2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標楷體" panose="03000509000000000000" pitchFamily="65" charset="-120"/>
                        <a:ea typeface="標楷體" panose="03000509000000000000" pitchFamily="65" charset="-120"/>
                        <a:cs typeface="+mn-cs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TW" altLang="en-US" sz="2000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zh-TW" altLang="en-US" sz="2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zh-TW" altLang="en-US" sz="2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/>
                        <a:ea typeface="新細明體" panose="02020500000000000000" pitchFamily="18" charset="-120"/>
                        <a:cs typeface="+mn-cs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484153217"/>
                  </a:ext>
                </a:extLst>
              </a:tr>
              <a:tr h="631135">
                <a:tc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zh-TW" altLang="en-US" sz="2000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166884005"/>
                  </a:ext>
                </a:extLst>
              </a:tr>
              <a:tr h="631135">
                <a:tc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zh-TW" sz="2000" kern="100" dirty="0"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 rowSpan="3" gridSpan="3">
                  <a:txBody>
                    <a:bodyPr/>
                    <a:lstStyle/>
                    <a:p>
                      <a:pPr algn="ctr"/>
                      <a:r>
                        <a:rPr lang="zh-TW" altLang="en-US" sz="2800" b="1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高二忠</a:t>
                      </a:r>
                      <a:endParaRPr lang="en-US" altLang="zh-TW" sz="2800" b="1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  <a:p>
                      <a:r>
                        <a:rPr lang="zh-TW" altLang="zh-TW" sz="2800" b="1" kern="1200" dirty="0">
                          <a:solidFill>
                            <a:schemeClr val="tx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</a:rPr>
                        <a:t>解剖生理</a:t>
                      </a:r>
                      <a:r>
                        <a:rPr lang="en-US" altLang="zh-TW" sz="2800" b="1" kern="1200" dirty="0">
                          <a:solidFill>
                            <a:schemeClr val="tx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</a:rPr>
                        <a:t>2</a:t>
                      </a:r>
                      <a:r>
                        <a:rPr lang="zh-TW" altLang="en-US" sz="2800" b="1" kern="1200" dirty="0">
                          <a:solidFill>
                            <a:schemeClr val="tx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</a:rPr>
                        <a:t>、</a:t>
                      </a:r>
                      <a:r>
                        <a:rPr lang="zh-TW" altLang="zh-TW" sz="2800" b="1" kern="1200" dirty="0">
                          <a:solidFill>
                            <a:schemeClr val="tx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</a:rPr>
                        <a:t>病理概論</a:t>
                      </a:r>
                      <a:r>
                        <a:rPr lang="en-US" altLang="zh-TW" sz="2800" b="1" kern="1200" dirty="0">
                          <a:solidFill>
                            <a:schemeClr val="tx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</a:rPr>
                        <a:t>2</a:t>
                      </a:r>
                      <a:r>
                        <a:rPr lang="zh-TW" altLang="en-US" sz="2800" b="1" kern="1200" dirty="0">
                          <a:solidFill>
                            <a:schemeClr val="tx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</a:rPr>
                        <a:t>、</a:t>
                      </a:r>
                      <a:r>
                        <a:rPr lang="zh-TW" altLang="zh-TW" sz="2800" b="1" kern="1200" dirty="0">
                          <a:solidFill>
                            <a:schemeClr val="tx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</a:rPr>
                        <a:t>經穴概論</a:t>
                      </a:r>
                      <a:r>
                        <a:rPr lang="en-US" altLang="zh-TW" sz="2800" b="1" kern="1200" dirty="0">
                          <a:solidFill>
                            <a:schemeClr val="tx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</a:rPr>
                        <a:t>3</a:t>
                      </a:r>
                      <a:r>
                        <a:rPr lang="zh-TW" altLang="en-US" sz="2800" b="1" kern="1200" dirty="0">
                          <a:solidFill>
                            <a:schemeClr val="tx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</a:rPr>
                        <a:t>、</a:t>
                      </a:r>
                      <a:r>
                        <a:rPr lang="zh-TW" altLang="zh-TW" sz="2800" b="1" kern="1200" dirty="0">
                          <a:solidFill>
                            <a:schemeClr val="tx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</a:rPr>
                        <a:t>復健按摩實務</a:t>
                      </a:r>
                      <a:r>
                        <a:rPr lang="en-US" altLang="zh-TW" sz="2800" b="1" kern="1200" dirty="0">
                          <a:solidFill>
                            <a:schemeClr val="tx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</a:rPr>
                        <a:t>3</a:t>
                      </a:r>
                      <a:r>
                        <a:rPr lang="zh-TW" altLang="en-US" sz="2800" b="1" kern="1200" dirty="0">
                          <a:solidFill>
                            <a:schemeClr val="tx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</a:rPr>
                        <a:t>、</a:t>
                      </a:r>
                      <a:r>
                        <a:rPr lang="zh-TW" altLang="zh-TW" sz="2800" b="1" kern="1200" dirty="0">
                          <a:solidFill>
                            <a:schemeClr val="tx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</a:rPr>
                        <a:t>按摩實習</a:t>
                      </a:r>
                      <a:r>
                        <a:rPr lang="en-US" altLang="zh-TW" sz="2800" b="1" kern="1200" dirty="0">
                          <a:solidFill>
                            <a:schemeClr val="tx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</a:rPr>
                        <a:t>4</a:t>
                      </a:r>
                      <a:r>
                        <a:rPr lang="zh-TW" altLang="en-US" sz="2800" b="1" kern="1200" dirty="0">
                          <a:solidFill>
                            <a:schemeClr val="tx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</a:rPr>
                        <a:t>、</a:t>
                      </a:r>
                      <a:r>
                        <a:rPr lang="zh-TW" altLang="zh-TW" sz="2800" b="1" kern="1200" dirty="0">
                          <a:solidFill>
                            <a:schemeClr val="tx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</a:rPr>
                        <a:t>進階按摩實習</a:t>
                      </a:r>
                      <a:r>
                        <a:rPr lang="en-US" altLang="zh-TW" sz="2800" b="1" kern="1200" dirty="0">
                          <a:solidFill>
                            <a:schemeClr val="tx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</a:rPr>
                        <a:t>1</a:t>
                      </a:r>
                      <a:r>
                        <a:rPr lang="zh-TW" altLang="en-US" sz="2800" b="1" kern="1200" dirty="0">
                          <a:solidFill>
                            <a:schemeClr val="tx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</a:rPr>
                        <a:t>、健康與護理</a:t>
                      </a:r>
                      <a:r>
                        <a:rPr lang="en-US" altLang="zh-TW" sz="2800" b="1" kern="1200" dirty="0">
                          <a:solidFill>
                            <a:schemeClr val="tx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</a:rPr>
                        <a:t>1</a:t>
                      </a:r>
                      <a:r>
                        <a:rPr lang="zh-TW" altLang="en-US" sz="2800" b="1" kern="1200" dirty="0">
                          <a:solidFill>
                            <a:schemeClr val="tx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</a:rPr>
                        <a:t>、自然</a:t>
                      </a:r>
                      <a:r>
                        <a:rPr lang="en-US" altLang="zh-TW" sz="2800" b="1" kern="1200" dirty="0">
                          <a:solidFill>
                            <a:schemeClr val="tx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</a:rPr>
                        <a:t>1</a:t>
                      </a:r>
                      <a:r>
                        <a:rPr lang="zh-TW" altLang="en-US" sz="2800" b="1" kern="1200" dirty="0">
                          <a:solidFill>
                            <a:schemeClr val="tx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</a:rPr>
                        <a:t>、數學</a:t>
                      </a:r>
                      <a:r>
                        <a:rPr lang="en-US" altLang="zh-TW" sz="2800" b="1" kern="1200" dirty="0">
                          <a:solidFill>
                            <a:schemeClr val="tx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</a:rPr>
                        <a:t>1</a:t>
                      </a:r>
                      <a:endParaRPr lang="zh-TW" altLang="en-US" sz="2800" b="1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3" hMerge="1"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3" hMerge="1"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2136555007"/>
                  </a:ext>
                </a:extLst>
              </a:tr>
              <a:tr h="631135">
                <a:tc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zh-TW" altLang="en-US" sz="2000" b="0" i="0" u="none" strike="noStrike" kern="1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 gridSpan="3" vMerge="1"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 vMerge="1"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 vMerge="1"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2404735811"/>
                  </a:ext>
                </a:extLst>
              </a:tr>
              <a:tr h="631135">
                <a:tc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TW" altLang="en-US" sz="2400" dirty="0"/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 gridSpan="3" vMerge="1"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 vMerge="1"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 vMerge="1"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221565089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30758823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9" name="內容版面配置區 8">
            <a:extLst>
              <a:ext uri="{FF2B5EF4-FFF2-40B4-BE49-F238E27FC236}">
                <a16:creationId xmlns:a16="http://schemas.microsoft.com/office/drawing/2014/main" xmlns="" id="{837C07F7-5C75-4FAF-A6D3-49AEE126EE9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3116" y="0"/>
            <a:ext cx="12010327" cy="6777872"/>
          </a:xfrm>
        </p:spPr>
      </p:pic>
    </p:spTree>
    <p:extLst>
      <p:ext uri="{BB962C8B-B14F-4D97-AF65-F5344CB8AC3E}">
        <p14:creationId xmlns:p14="http://schemas.microsoft.com/office/powerpoint/2010/main" xmlns="" val="7629664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內容版面配置區 6">
            <a:extLst>
              <a:ext uri="{FF2B5EF4-FFF2-40B4-BE49-F238E27FC236}">
                <a16:creationId xmlns:a16="http://schemas.microsoft.com/office/drawing/2014/main" xmlns="" id="{F60E89C6-8F85-406C-8BE3-9EC30BEDBF4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92651" y="-1"/>
            <a:ext cx="12284651" cy="6759019"/>
          </a:xfrm>
        </p:spPr>
      </p:pic>
      <p:graphicFrame>
        <p:nvGraphicFramePr>
          <p:cNvPr id="10" name="表格 9">
            <a:extLst>
              <a:ext uri="{FF2B5EF4-FFF2-40B4-BE49-F238E27FC236}">
                <a16:creationId xmlns:a16="http://schemas.microsoft.com/office/drawing/2014/main" xmlns="" id="{2F924279-35A8-4804-A062-E5E6B2AFD4A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997799097"/>
              </p:ext>
            </p:extLst>
          </p:nvPr>
        </p:nvGraphicFramePr>
        <p:xfrm>
          <a:off x="448296" y="1539798"/>
          <a:ext cx="11533170" cy="45667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306634">
                  <a:extLst>
                    <a:ext uri="{9D8B030D-6E8A-4147-A177-3AD203B41FA5}">
                      <a16:colId xmlns:a16="http://schemas.microsoft.com/office/drawing/2014/main" xmlns="" val="1840749654"/>
                    </a:ext>
                  </a:extLst>
                </a:gridCol>
                <a:gridCol w="2306634">
                  <a:extLst>
                    <a:ext uri="{9D8B030D-6E8A-4147-A177-3AD203B41FA5}">
                      <a16:colId xmlns:a16="http://schemas.microsoft.com/office/drawing/2014/main" xmlns="" val="3007659459"/>
                    </a:ext>
                  </a:extLst>
                </a:gridCol>
                <a:gridCol w="2306634">
                  <a:extLst>
                    <a:ext uri="{9D8B030D-6E8A-4147-A177-3AD203B41FA5}">
                      <a16:colId xmlns:a16="http://schemas.microsoft.com/office/drawing/2014/main" xmlns="" val="957513465"/>
                    </a:ext>
                  </a:extLst>
                </a:gridCol>
                <a:gridCol w="2306634">
                  <a:extLst>
                    <a:ext uri="{9D8B030D-6E8A-4147-A177-3AD203B41FA5}">
                      <a16:colId xmlns:a16="http://schemas.microsoft.com/office/drawing/2014/main" xmlns="" val="96869033"/>
                    </a:ext>
                  </a:extLst>
                </a:gridCol>
                <a:gridCol w="2306634">
                  <a:extLst>
                    <a:ext uri="{9D8B030D-6E8A-4147-A177-3AD203B41FA5}">
                      <a16:colId xmlns:a16="http://schemas.microsoft.com/office/drawing/2014/main" xmlns="" val="2648833524"/>
                    </a:ext>
                  </a:extLst>
                </a:gridCol>
              </a:tblGrid>
              <a:tr h="631135">
                <a:tc>
                  <a:txBody>
                    <a:bodyPr/>
                    <a:lstStyle/>
                    <a:p>
                      <a:pPr algn="ctr"/>
                      <a:endParaRPr lang="zh-TW" altLang="en-US" sz="2400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zh-TW" altLang="en-US" sz="2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TW" altLang="en-US" sz="2400" dirty="0"/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388185185"/>
                  </a:ext>
                </a:extLst>
              </a:tr>
              <a:tr h="631135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zh-TW" altLang="en-US" sz="2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標楷體" panose="03000509000000000000" pitchFamily="65" charset="-120"/>
                        <a:ea typeface="標楷體" panose="03000509000000000000" pitchFamily="65" charset="-120"/>
                        <a:cs typeface="+mn-cs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TW" altLang="en-US" sz="2400" dirty="0"/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TW" altLang="en-US" sz="2400" dirty="0"/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zh-TW" altLang="en-US" sz="2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/>
                        <a:ea typeface="新細明體" panose="02020500000000000000" pitchFamily="18" charset="-120"/>
                        <a:cs typeface="+mn-cs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850830771"/>
                  </a:ext>
                </a:extLst>
              </a:tr>
              <a:tr h="631135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zh-TW" altLang="en-US" sz="2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標楷體" panose="03000509000000000000" pitchFamily="65" charset="-120"/>
                        <a:ea typeface="標楷體" panose="03000509000000000000" pitchFamily="65" charset="-120"/>
                        <a:cs typeface="+mn-cs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TW" altLang="en-US" sz="2000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zh-TW" altLang="en-US" sz="2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zh-TW" altLang="en-US" sz="2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/>
                        <a:ea typeface="新細明體" panose="02020500000000000000" pitchFamily="18" charset="-120"/>
                        <a:cs typeface="+mn-cs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484153217"/>
                  </a:ext>
                </a:extLst>
              </a:tr>
              <a:tr h="631135">
                <a:tc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zh-TW" altLang="en-US" sz="2000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166884005"/>
                  </a:ext>
                </a:extLst>
              </a:tr>
              <a:tr h="631135">
                <a:tc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zh-TW" sz="2000" kern="100" dirty="0"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 rowSpan="3" gridSpan="3">
                  <a:txBody>
                    <a:bodyPr/>
                    <a:lstStyle/>
                    <a:p>
                      <a:pPr algn="ctr"/>
                      <a:r>
                        <a:rPr lang="zh-TW" altLang="en-US" sz="3200" b="1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高三忠</a:t>
                      </a:r>
                      <a:endParaRPr lang="en-US" altLang="zh-TW" sz="3200" b="1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altLang="zh-TW" sz="3200" b="1" kern="100" dirty="0">
                          <a:effectLst/>
                          <a:latin typeface="Calibri" panose="020F0502020204030204" pitchFamily="34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數學</a:t>
                      </a:r>
                      <a:r>
                        <a:rPr lang="en-US" altLang="zh-TW" sz="3200" b="1" kern="100" dirty="0">
                          <a:effectLst/>
                          <a:latin typeface="Calibri" panose="020F0502020204030204" pitchFamily="34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2</a:t>
                      </a:r>
                      <a:r>
                        <a:rPr lang="zh-TW" altLang="zh-TW" sz="3200" b="1" kern="100" dirty="0">
                          <a:effectLst/>
                          <a:latin typeface="Calibri" panose="020F0502020204030204" pitchFamily="34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、芳香理療實務</a:t>
                      </a:r>
                      <a:r>
                        <a:rPr lang="en-US" altLang="zh-TW" sz="3200" b="1" kern="100" dirty="0">
                          <a:effectLst/>
                          <a:latin typeface="Calibri" panose="020F0502020204030204" pitchFamily="34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3</a:t>
                      </a:r>
                      <a:endParaRPr lang="zh-TW" altLang="zh-TW" sz="3200" b="1" kern="100" dirty="0">
                        <a:effectLst/>
                        <a:latin typeface="Calibri" panose="020F0502020204030204" pitchFamily="34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altLang="zh-TW" sz="3200" b="1" kern="100" dirty="0">
                          <a:effectLst/>
                          <a:latin typeface="Calibri" panose="020F0502020204030204" pitchFamily="34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按摩實習</a:t>
                      </a:r>
                      <a:r>
                        <a:rPr lang="en-US" altLang="zh-TW" sz="3200" b="1" kern="100" dirty="0">
                          <a:effectLst/>
                          <a:latin typeface="Calibri" panose="020F0502020204030204" pitchFamily="34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4</a:t>
                      </a:r>
                      <a:r>
                        <a:rPr lang="zh-TW" altLang="zh-TW" sz="3200" b="1" kern="100" dirty="0">
                          <a:effectLst/>
                          <a:latin typeface="Calibri" panose="020F0502020204030204" pitchFamily="34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、進階按摩實習</a:t>
                      </a:r>
                      <a:r>
                        <a:rPr lang="en-US" altLang="zh-TW" sz="3200" b="1" kern="100" dirty="0">
                          <a:effectLst/>
                          <a:latin typeface="Calibri" panose="020F0502020204030204" pitchFamily="34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2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altLang="zh-TW" sz="3200" b="1" dirty="0">
                          <a:effectLst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臨床實習</a:t>
                      </a:r>
                      <a:r>
                        <a:rPr lang="en-US" altLang="zh-TW" sz="3200" b="1" dirty="0">
                          <a:effectLst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3</a:t>
                      </a:r>
                      <a:endParaRPr lang="en-US" altLang="zh-TW" sz="3200" b="1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3" hMerge="1"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3" hMerge="1"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2136555007"/>
                  </a:ext>
                </a:extLst>
              </a:tr>
              <a:tr h="631135">
                <a:tc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zh-TW" altLang="en-US" sz="2000" b="0" i="0" u="none" strike="noStrike" kern="1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 gridSpan="3" vMerge="1"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 vMerge="1"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 vMerge="1"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2404735811"/>
                  </a:ext>
                </a:extLst>
              </a:tr>
              <a:tr h="631135">
                <a:tc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TW" altLang="en-US" sz="2400" dirty="0"/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 gridSpan="3" vMerge="1"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 vMerge="1"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 vMerge="1"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221565089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10025009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內容版面配置區 6">
            <a:extLst>
              <a:ext uri="{FF2B5EF4-FFF2-40B4-BE49-F238E27FC236}">
                <a16:creationId xmlns:a16="http://schemas.microsoft.com/office/drawing/2014/main" xmlns="" id="{92CF6BF2-803A-4254-9D82-7E95D3CBF4C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98981"/>
            <a:ext cx="12284651" cy="6759019"/>
          </a:xfrm>
          <a:prstGeom prst="rect">
            <a:avLst/>
          </a:prstGeom>
        </p:spPr>
      </p:pic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xmlns="" id="{2A9E7E45-3925-4EF5-9471-87D57D2D67B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07883" y="1875935"/>
            <a:ext cx="10515600" cy="4668674"/>
          </a:xfrm>
        </p:spPr>
        <p:txBody>
          <a:bodyPr>
            <a:normAutofit/>
          </a:bodyPr>
          <a:lstStyle/>
          <a:p>
            <a:r>
              <a:rPr lang="zh-TW" altLang="en-US" sz="4000" dirty="0">
                <a:latin typeface="標楷體" panose="03000509000000000000" pitchFamily="65" charset="-120"/>
                <a:ea typeface="標楷體" panose="03000509000000000000" pitchFamily="65" charset="-120"/>
              </a:rPr>
              <a:t>高一忠學生按摩學科</a:t>
            </a:r>
            <a:r>
              <a:rPr lang="en-US" altLang="zh-TW" sz="4000" dirty="0">
                <a:latin typeface="標楷體" panose="03000509000000000000" pitchFamily="65" charset="-120"/>
                <a:ea typeface="標楷體" panose="03000509000000000000" pitchFamily="65" charset="-120"/>
              </a:rPr>
              <a:t>(</a:t>
            </a:r>
            <a:r>
              <a:rPr lang="zh-TW" altLang="en-US" sz="4000" dirty="0">
                <a:latin typeface="標楷體" panose="03000509000000000000" pitchFamily="65" charset="-120"/>
                <a:ea typeface="標楷體" panose="03000509000000000000" pitchFamily="65" charset="-120"/>
              </a:rPr>
              <a:t>綜職組</a:t>
            </a:r>
            <a:r>
              <a:rPr lang="en-US" altLang="zh-TW" sz="4000" dirty="0">
                <a:latin typeface="標楷體" panose="03000509000000000000" pitchFamily="65" charset="-120"/>
                <a:ea typeface="標楷體" panose="03000509000000000000" pitchFamily="65" charset="-120"/>
              </a:rPr>
              <a:t>)</a:t>
            </a:r>
            <a:r>
              <a:rPr lang="zh-TW" altLang="en-US" sz="4000" dirty="0">
                <a:latin typeface="標楷體" panose="03000509000000000000" pitchFamily="65" charset="-120"/>
                <a:ea typeface="標楷體" panose="03000509000000000000" pitchFamily="65" charset="-120"/>
              </a:rPr>
              <a:t>術科原班</a:t>
            </a:r>
            <a:endParaRPr lang="en-US" altLang="zh-TW" sz="40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zh-TW" altLang="en-US" sz="4000" dirty="0">
                <a:latin typeface="標楷體" panose="03000509000000000000" pitchFamily="65" charset="-120"/>
                <a:ea typeface="標楷體" panose="03000509000000000000" pitchFamily="65" charset="-120"/>
              </a:rPr>
              <a:t>高二忠按摩學術科</a:t>
            </a:r>
            <a:r>
              <a:rPr lang="en-US" altLang="zh-TW" sz="4000" dirty="0">
                <a:latin typeface="標楷體" panose="03000509000000000000" pitchFamily="65" charset="-120"/>
                <a:ea typeface="標楷體" panose="03000509000000000000" pitchFamily="65" charset="-120"/>
              </a:rPr>
              <a:t>(</a:t>
            </a:r>
            <a:r>
              <a:rPr lang="zh-TW" altLang="en-US" sz="4000" dirty="0">
                <a:latin typeface="標楷體" panose="03000509000000000000" pitchFamily="65" charset="-120"/>
                <a:ea typeface="標楷體" panose="03000509000000000000" pitchFamily="65" charset="-120"/>
              </a:rPr>
              <a:t>綜職組</a:t>
            </a:r>
            <a:r>
              <a:rPr lang="en-US" altLang="zh-TW" sz="4000" dirty="0">
                <a:latin typeface="標楷體" panose="03000509000000000000" pitchFamily="65" charset="-120"/>
                <a:ea typeface="標楷體" panose="03000509000000000000" pitchFamily="65" charset="-120"/>
              </a:rPr>
              <a:t>)</a:t>
            </a:r>
          </a:p>
          <a:p>
            <a:r>
              <a:rPr lang="zh-TW" altLang="en-US" sz="4000" dirty="0">
                <a:latin typeface="標楷體" panose="03000509000000000000" pitchFamily="65" charset="-120"/>
                <a:ea typeface="標楷體" panose="03000509000000000000" pitchFamily="65" charset="-120"/>
              </a:rPr>
              <a:t>高三忠按摩術科</a:t>
            </a:r>
            <a:r>
              <a:rPr lang="en-US" altLang="zh-TW" sz="4000" dirty="0">
                <a:latin typeface="標楷體" panose="03000509000000000000" pitchFamily="65" charset="-120"/>
                <a:ea typeface="標楷體" panose="03000509000000000000" pitchFamily="65" charset="-120"/>
              </a:rPr>
              <a:t>(</a:t>
            </a:r>
            <a:r>
              <a:rPr lang="zh-TW" altLang="en-US" sz="4000" dirty="0">
                <a:latin typeface="標楷體" panose="03000509000000000000" pitchFamily="65" charset="-120"/>
                <a:ea typeface="標楷體" panose="03000509000000000000" pitchFamily="65" charset="-120"/>
              </a:rPr>
              <a:t>綜職組</a:t>
            </a:r>
            <a:r>
              <a:rPr lang="en-US" altLang="zh-TW" sz="4000" dirty="0">
                <a:latin typeface="標楷體" panose="03000509000000000000" pitchFamily="65" charset="-120"/>
                <a:ea typeface="標楷體" panose="03000509000000000000" pitchFamily="65" charset="-120"/>
              </a:rPr>
              <a:t>)</a:t>
            </a:r>
          </a:p>
          <a:p>
            <a:r>
              <a:rPr lang="zh-TW" altLang="en-US" sz="4000" dirty="0">
                <a:latin typeface="標楷體" panose="03000509000000000000" pitchFamily="65" charset="-120"/>
                <a:ea typeface="標楷體" panose="03000509000000000000" pitchFamily="65" charset="-120"/>
              </a:rPr>
              <a:t>搭配</a:t>
            </a:r>
            <a:r>
              <a:rPr lang="en-US" altLang="zh-TW" sz="4000" dirty="0">
                <a:latin typeface="標楷體" panose="03000509000000000000" pitchFamily="65" charset="-120"/>
                <a:ea typeface="標楷體" panose="03000509000000000000" pitchFamily="65" charset="-120"/>
              </a:rPr>
              <a:t>4</a:t>
            </a:r>
            <a:r>
              <a:rPr lang="zh-TW" altLang="en-US" sz="4000" dirty="0">
                <a:latin typeface="標楷體" panose="03000509000000000000" pitchFamily="65" charset="-120"/>
                <a:ea typeface="標楷體" panose="03000509000000000000" pitchFamily="65" charset="-120"/>
              </a:rPr>
              <a:t>位按摩學術科兼課老師時間</a:t>
            </a:r>
            <a:r>
              <a:rPr lang="en-US" altLang="zh-TW" sz="4000" dirty="0">
                <a:latin typeface="標楷體" panose="03000509000000000000" pitchFamily="65" charset="-120"/>
                <a:ea typeface="標楷體" panose="03000509000000000000" pitchFamily="65" charset="-120"/>
              </a:rPr>
              <a:t>(8/25</a:t>
            </a:r>
            <a:r>
              <a:rPr lang="zh-TW" altLang="en-US" sz="4000" dirty="0">
                <a:latin typeface="標楷體" panose="03000509000000000000" pitchFamily="65" charset="-120"/>
                <a:ea typeface="標楷體" panose="03000509000000000000" pitchFamily="65" charset="-120"/>
              </a:rPr>
              <a:t>定案</a:t>
            </a:r>
            <a:r>
              <a:rPr lang="en-US" altLang="zh-TW" sz="4000" dirty="0">
                <a:latin typeface="標楷體" panose="03000509000000000000" pitchFamily="65" charset="-120"/>
                <a:ea typeface="標楷體" panose="03000509000000000000" pitchFamily="65" charset="-120"/>
              </a:rPr>
              <a:t>)</a:t>
            </a:r>
            <a:endParaRPr lang="zh-TW" altLang="en-US" sz="40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1086137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內容版面配置區 6">
            <a:extLst>
              <a:ext uri="{FF2B5EF4-FFF2-40B4-BE49-F238E27FC236}">
                <a16:creationId xmlns:a16="http://schemas.microsoft.com/office/drawing/2014/main" xmlns="" id="{92CF6BF2-803A-4254-9D82-7E95D3CBF4C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98981"/>
            <a:ext cx="12284651" cy="6759019"/>
          </a:xfrm>
          <a:prstGeom prst="rect">
            <a:avLst/>
          </a:prstGeom>
        </p:spPr>
      </p:pic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xmlns="" id="{2A9E7E45-3925-4EF5-9471-87D57D2D67B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07883" y="1875935"/>
            <a:ext cx="10515600" cy="4668674"/>
          </a:xfrm>
        </p:spPr>
        <p:txBody>
          <a:bodyPr>
            <a:normAutofit/>
          </a:bodyPr>
          <a:lstStyle/>
          <a:p>
            <a:r>
              <a:rPr lang="zh-TW" altLang="en-US" sz="4000" dirty="0">
                <a:latin typeface="標楷體" panose="03000509000000000000" pitchFamily="65" charset="-120"/>
                <a:ea typeface="標楷體" panose="03000509000000000000" pitchFamily="65" charset="-120"/>
              </a:rPr>
              <a:t>國中部七九年級國英數同時段排課，除開設國英數分組課程外，尚有特殊需求領域課程。</a:t>
            </a:r>
            <a:endParaRPr lang="en-US" altLang="zh-TW" sz="40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zh-TW" altLang="en-US" sz="4000" dirty="0">
                <a:latin typeface="標楷體" panose="03000509000000000000" pitchFamily="65" charset="-120"/>
                <a:ea typeface="標楷體" panose="03000509000000000000" pitchFamily="65" charset="-120"/>
              </a:rPr>
              <a:t>九年級部分學生理化、地科免修開設職業教育。</a:t>
            </a:r>
          </a:p>
        </p:txBody>
      </p:sp>
    </p:spTree>
    <p:extLst>
      <p:ext uri="{BB962C8B-B14F-4D97-AF65-F5344CB8AC3E}">
        <p14:creationId xmlns:p14="http://schemas.microsoft.com/office/powerpoint/2010/main" xmlns="" val="23153086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18" descr="bg01">
            <a:extLst>
              <a:ext uri="{FF2B5EF4-FFF2-40B4-BE49-F238E27FC236}">
                <a16:creationId xmlns:a16="http://schemas.microsoft.com/office/drawing/2014/main" xmlns="" id="{F4BCB93A-FBB6-44DC-B7B4-D7E064B3FE8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434"/>
            <a:ext cx="12264272" cy="649085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4099" name="Rectangle 7">
            <a:extLst>
              <a:ext uri="{FF2B5EF4-FFF2-40B4-BE49-F238E27FC236}">
                <a16:creationId xmlns:a16="http://schemas.microsoft.com/office/drawing/2014/main" xmlns="" id="{156A0247-21A6-4B0B-B02D-BC8E0A763C3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0" y="6491288"/>
            <a:ext cx="9144000" cy="381000"/>
          </a:xfrm>
          <a:prstGeom prst="rect">
            <a:avLst/>
          </a:prstGeom>
          <a:solidFill>
            <a:srgbClr val="0066CC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zh-TW" altLang="en-US" sz="1800" b="1">
                <a:solidFill>
                  <a:srgbClr val="FFFFFF"/>
                </a:solidFill>
                <a:ea typeface="微軟正黑體" panose="020B0604030504040204" pitchFamily="34" charset="-120"/>
                <a:cs typeface="華康中黑體(P)" pitchFamily="34" charset="-120"/>
              </a:rPr>
              <a:t>三重商工</a:t>
            </a:r>
            <a:r>
              <a:rPr lang="en-US" altLang="zh-TW" sz="1800" b="1">
                <a:solidFill>
                  <a:srgbClr val="FFFFFF"/>
                </a:solidFill>
                <a:ea typeface="微軟正黑體" panose="020B0604030504040204" pitchFamily="34" charset="-120"/>
                <a:cs typeface="華康中黑體(P)" pitchFamily="34" charset="-120"/>
              </a:rPr>
              <a:t>--</a:t>
            </a:r>
            <a:r>
              <a:rPr lang="zh-TW" altLang="en-US" sz="1800" b="1">
                <a:solidFill>
                  <a:srgbClr val="FFFFFF"/>
                </a:solidFill>
                <a:ea typeface="微軟正黑體" panose="020B0604030504040204" pitchFamily="34" charset="-120"/>
                <a:cs typeface="華康中黑體(P)" pitchFamily="34" charset="-120"/>
              </a:rPr>
              <a:t>轉動人生的技職學府                        活力。專業。多元。創新　</a:t>
            </a:r>
            <a:r>
              <a:rPr lang="zh-TW" altLang="en-US" sz="1500">
                <a:solidFill>
                  <a:srgbClr val="FFFFFF"/>
                </a:solidFill>
                <a:ea typeface="微軟正黑體" panose="020B0604030504040204" pitchFamily="34" charset="-120"/>
                <a:cs typeface="華康中黑體(P)" pitchFamily="34" charset="-120"/>
              </a:rPr>
              <a:t>　</a:t>
            </a:r>
          </a:p>
        </p:txBody>
      </p:sp>
      <p:sp>
        <p:nvSpPr>
          <p:cNvPr id="4100" name="Rectangle 3">
            <a:extLst>
              <a:ext uri="{FF2B5EF4-FFF2-40B4-BE49-F238E27FC236}">
                <a16:creationId xmlns:a16="http://schemas.microsoft.com/office/drawing/2014/main" xmlns="" id="{284A7F96-7815-486C-950A-BA7AD6C2BD1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82764" y="323850"/>
            <a:ext cx="8626475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zh-TW" b="1">
                <a:solidFill>
                  <a:srgbClr val="000099"/>
                </a:solidFill>
                <a:ea typeface="華康中黑體(P)" pitchFamily="34" charset="-120"/>
              </a:rPr>
              <a:t>106</a:t>
            </a:r>
            <a:r>
              <a:rPr lang="zh-HK" altLang="zh-TW" b="1">
                <a:solidFill>
                  <a:srgbClr val="000099"/>
                </a:solidFill>
                <a:ea typeface="華康中黑體(P)" pitchFamily="34" charset="-120"/>
              </a:rPr>
              <a:t>學年度</a:t>
            </a:r>
            <a:r>
              <a:rPr lang="zh-TW" altLang="en-US" b="1">
                <a:solidFill>
                  <a:srgbClr val="000099"/>
                </a:solidFill>
                <a:ea typeface="華康中黑體(P)" pitchFamily="34" charset="-120"/>
              </a:rPr>
              <a:t>校本課程規劃方案一</a:t>
            </a:r>
            <a:r>
              <a:rPr lang="en-US" altLang="zh-TW" b="1">
                <a:solidFill>
                  <a:srgbClr val="000099"/>
                </a:solidFill>
                <a:ea typeface="華康中黑體(P)" pitchFamily="34" charset="-120"/>
              </a:rPr>
              <a:t>(</a:t>
            </a:r>
            <a:r>
              <a:rPr lang="zh-TW" altLang="en-US" b="1">
                <a:solidFill>
                  <a:srgbClr val="000099"/>
                </a:solidFill>
                <a:ea typeface="華康中黑體(P)" pitchFamily="34" charset="-120"/>
              </a:rPr>
              <a:t>社會領域</a:t>
            </a:r>
            <a:r>
              <a:rPr lang="en-US" altLang="zh-TW" b="1">
                <a:solidFill>
                  <a:srgbClr val="000099"/>
                </a:solidFill>
                <a:ea typeface="華康中黑體(P)" pitchFamily="34" charset="-120"/>
              </a:rPr>
              <a:t>)</a:t>
            </a:r>
          </a:p>
        </p:txBody>
      </p:sp>
      <p:sp>
        <p:nvSpPr>
          <p:cNvPr id="4103" name="矩形 1">
            <a:extLst>
              <a:ext uri="{FF2B5EF4-FFF2-40B4-BE49-F238E27FC236}">
                <a16:creationId xmlns:a16="http://schemas.microsoft.com/office/drawing/2014/main" xmlns="" id="{D3587DF7-DDF2-4562-8620-D3B8658F134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76401" y="2438401"/>
            <a:ext cx="5262563" cy="1108075"/>
          </a:xfrm>
          <a:prstGeom prst="rect">
            <a:avLst/>
          </a:prstGeom>
          <a:noFill/>
          <a:ln>
            <a:noFill/>
          </a:ln>
          <a:extLst/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algn="r" fontAlgn="base">
              <a:spcBef>
                <a:spcPct val="0"/>
              </a:spcBef>
              <a:spcAft>
                <a:spcPct val="0"/>
              </a:spcAft>
              <a:buNone/>
              <a:defRPr/>
            </a:pPr>
            <a:r>
              <a:rPr lang="en-US" altLang="zh-TW" sz="66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｢</a:t>
            </a:r>
            <a:r>
              <a:rPr lang="zh-TW" altLang="en-US" sz="66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明</a:t>
            </a:r>
            <a:r>
              <a:rPr lang="en-US" altLang="zh-TW" sz="66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｣</a:t>
            </a:r>
            <a:r>
              <a:rPr lang="zh-TW" altLang="en-US" sz="6600" b="1" dirty="0">
                <a:solidFill>
                  <a:srgbClr val="333399">
                    <a:lumMod val="75000"/>
                  </a:srgb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知</a:t>
            </a:r>
            <a:r>
              <a:rPr lang="en-US" altLang="zh-TW" sz="66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｢</a:t>
            </a:r>
            <a:r>
              <a:rPr lang="zh-TW" altLang="en-US" sz="66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故</a:t>
            </a:r>
            <a:r>
              <a:rPr lang="en-US" altLang="zh-TW" sz="66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｣</a:t>
            </a:r>
            <a:r>
              <a:rPr lang="zh-TW" altLang="en-US" sz="6600" b="1" dirty="0">
                <a:solidFill>
                  <a:srgbClr val="333399">
                    <a:lumMod val="75000"/>
                  </a:srgb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範</a:t>
            </a:r>
            <a:endParaRPr lang="en-US" altLang="zh-TW" sz="6600" b="1" dirty="0">
              <a:solidFill>
                <a:srgbClr val="333399">
                  <a:lumMod val="75000"/>
                </a:srgb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8" name="矩形 1">
            <a:extLst>
              <a:ext uri="{FF2B5EF4-FFF2-40B4-BE49-F238E27FC236}">
                <a16:creationId xmlns:a16="http://schemas.microsoft.com/office/drawing/2014/main" xmlns="" id="{75C7BC71-FBC3-453A-B9CC-E0214601AD7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54200" y="3524250"/>
            <a:ext cx="8083550" cy="768350"/>
          </a:xfrm>
          <a:prstGeom prst="rect">
            <a:avLst/>
          </a:prstGeom>
          <a:noFill/>
          <a:ln>
            <a:noFill/>
          </a:ln>
          <a:extLst/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algn="r" fontAlgn="base">
              <a:spcBef>
                <a:spcPct val="0"/>
              </a:spcBef>
              <a:spcAft>
                <a:spcPct val="0"/>
              </a:spcAft>
              <a:buNone/>
              <a:defRPr/>
            </a:pPr>
            <a:r>
              <a:rPr lang="zh-TW" altLang="en-US" sz="4400" b="1" dirty="0">
                <a:solidFill>
                  <a:srgbClr val="333399">
                    <a:lumMod val="75000"/>
                  </a:srgb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當臺北啟明學校遇見故宮博物院</a:t>
            </a:r>
            <a:endParaRPr lang="en-US" altLang="zh-TW" sz="4400" b="1" dirty="0">
              <a:solidFill>
                <a:srgbClr val="333399">
                  <a:lumMod val="75000"/>
                </a:srgb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4104" name="圖片 2">
            <a:extLst>
              <a:ext uri="{FF2B5EF4-FFF2-40B4-BE49-F238E27FC236}">
                <a16:creationId xmlns:a16="http://schemas.microsoft.com/office/drawing/2014/main" xmlns="" id="{458CB007-1FE5-4400-AF83-583F9587FDC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5386388"/>
            <a:ext cx="12192000" cy="148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36141508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圖片 2">
            <a:extLst>
              <a:ext uri="{FF2B5EF4-FFF2-40B4-BE49-F238E27FC236}">
                <a16:creationId xmlns:a16="http://schemas.microsoft.com/office/drawing/2014/main" xmlns="" id="{E6C301C0-6AC7-4B11-A4B8-0917139907E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-14288"/>
            <a:ext cx="12349113" cy="687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7" name="投影片編號版面配置區 6">
            <a:extLst>
              <a:ext uri="{FF2B5EF4-FFF2-40B4-BE49-F238E27FC236}">
                <a16:creationId xmlns:a16="http://schemas.microsoft.com/office/drawing/2014/main" xmlns="" id="{1A6742BE-E241-4ECA-992B-503D7F8BD855}"/>
              </a:ext>
            </a:extLst>
          </p:cNvPr>
          <p:cNvSpPr txBox="1">
            <a:spLocks noGrp="1"/>
          </p:cNvSpPr>
          <p:nvPr/>
        </p:nvSpPr>
        <p:spPr bwMode="auto">
          <a:xfrm>
            <a:off x="8040688" y="6308725"/>
            <a:ext cx="21336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algn="r" fontAlgn="base">
              <a:spcBef>
                <a:spcPct val="0"/>
              </a:spcBef>
              <a:spcAft>
                <a:spcPct val="0"/>
              </a:spcAft>
              <a:buNone/>
            </a:pPr>
            <a:fld id="{1100CC2E-6704-4B7C-9D40-F2AA652AF46B}" type="slidenum">
              <a:rPr lang="en-US" altLang="zh-TW" sz="1400" b="1">
                <a:solidFill>
                  <a:srgbClr val="000000"/>
                </a:solidFill>
                <a:ea typeface="華康中黑體(P)" pitchFamily="34" charset="-120"/>
              </a:rPr>
              <a:pPr algn="r" fontAlgn="base">
                <a:spcBef>
                  <a:spcPct val="0"/>
                </a:spcBef>
                <a:spcAft>
                  <a:spcPct val="0"/>
                </a:spcAft>
                <a:buNone/>
              </a:pPr>
              <a:t>24</a:t>
            </a:fld>
            <a:endParaRPr lang="en-US" altLang="zh-TW" sz="1400" b="1">
              <a:solidFill>
                <a:srgbClr val="000000"/>
              </a:solidFill>
              <a:ea typeface="華康中黑體(P)" pitchFamily="34" charset="-120"/>
            </a:endParaRPr>
          </a:p>
        </p:txBody>
      </p:sp>
      <p:sp>
        <p:nvSpPr>
          <p:cNvPr id="6150" name="AutoShape 18">
            <a:extLst>
              <a:ext uri="{FF2B5EF4-FFF2-40B4-BE49-F238E27FC236}">
                <a16:creationId xmlns:a16="http://schemas.microsoft.com/office/drawing/2014/main" xmlns="" id="{44EF12AE-DB41-4190-9D3C-867EA3BE0A7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09864" y="1865313"/>
            <a:ext cx="7742237" cy="4171950"/>
          </a:xfrm>
          <a:prstGeom prst="roundRect">
            <a:avLst>
              <a:gd name="adj" fmla="val 16667"/>
            </a:avLst>
          </a:prstGeom>
          <a:solidFill>
            <a:schemeClr val="accent2">
              <a:lumMod val="20000"/>
              <a:lumOff val="80000"/>
            </a:schemeClr>
          </a:solidFill>
          <a:ln w="38100" algn="ctr">
            <a:solidFill>
              <a:schemeClr val="accent2">
                <a:lumMod val="75000"/>
              </a:schemeClr>
            </a:solidFill>
            <a:round/>
            <a:headEnd/>
            <a:tailEnd/>
          </a:ln>
        </p:spPr>
        <p:txBody>
          <a:bodyPr lIns="90000"/>
          <a:lstStyle>
            <a:lvl1pPr marL="1976438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endParaRPr lang="en-US" altLang="zh-TW" sz="800" b="1">
              <a:solidFill>
                <a:srgbClr val="000000"/>
              </a:solidFill>
              <a:ea typeface="華康中黑體(P)" pitchFamily="34" charset="-12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endParaRPr lang="zh-TW" altLang="zh-TW" sz="2400" b="1">
              <a:solidFill>
                <a:srgbClr val="C00000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華康中黑體(P)" pitchFamily="34" charset="-12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  <a:buNone/>
            </a:pPr>
            <a:endParaRPr lang="en-US" altLang="zh-TW" sz="2800" b="1">
              <a:solidFill>
                <a:srgbClr val="000000"/>
              </a:solidFill>
              <a:ea typeface="標楷體" panose="03000509000000000000" pitchFamily="65" charset="-120"/>
              <a:cs typeface="華康中黑體(P)" pitchFamily="34" charset="-120"/>
            </a:endParaRPr>
          </a:p>
        </p:txBody>
      </p:sp>
      <p:sp>
        <p:nvSpPr>
          <p:cNvPr id="6151" name="AutoShape 18">
            <a:extLst>
              <a:ext uri="{FF2B5EF4-FFF2-40B4-BE49-F238E27FC236}">
                <a16:creationId xmlns:a16="http://schemas.microsoft.com/office/drawing/2014/main" xmlns="" id="{7864C7F8-B4CF-46A6-B1E7-D565D256C19E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29175" y="1577975"/>
            <a:ext cx="3505200" cy="685800"/>
          </a:xfrm>
          <a:prstGeom prst="roundRect">
            <a:avLst>
              <a:gd name="adj" fmla="val 16667"/>
            </a:avLst>
          </a:prstGeom>
          <a:solidFill>
            <a:schemeClr val="accent2">
              <a:lumMod val="75000"/>
            </a:schemeClr>
          </a:solidFill>
          <a:ln w="38100" algn="ctr">
            <a:solidFill>
              <a:srgbClr val="003300"/>
            </a:solidFill>
            <a:round/>
            <a:headEnd/>
            <a:tailEnd/>
          </a:ln>
        </p:spPr>
        <p:txBody>
          <a:bodyPr lIns="90000"/>
          <a:lstStyle>
            <a:lvl1pPr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zh-TW" altLang="en-US" sz="3600" b="1" dirty="0">
                <a:solidFill>
                  <a:srgbClr val="FFFF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課程架構</a:t>
            </a:r>
            <a:endParaRPr lang="zh-TW" altLang="en-US" sz="1400" b="1" dirty="0">
              <a:solidFill>
                <a:srgbClr val="FFFFFF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grpSp>
        <p:nvGrpSpPr>
          <p:cNvPr id="2" name="群組 92">
            <a:extLst>
              <a:ext uri="{FF2B5EF4-FFF2-40B4-BE49-F238E27FC236}">
                <a16:creationId xmlns:a16="http://schemas.microsoft.com/office/drawing/2014/main" xmlns="" id="{F15A7A74-419F-4EE3-862F-C7B221AC80FA}"/>
              </a:ext>
            </a:extLst>
          </p:cNvPr>
          <p:cNvGrpSpPr>
            <a:grpSpLocks/>
          </p:cNvGrpSpPr>
          <p:nvPr/>
        </p:nvGrpSpPr>
        <p:grpSpPr bwMode="auto">
          <a:xfrm>
            <a:off x="2952750" y="2501900"/>
            <a:ext cx="6961188" cy="3213100"/>
            <a:chOff x="598192" y="1833801"/>
            <a:chExt cx="7920880" cy="3213664"/>
          </a:xfrm>
        </p:grpSpPr>
        <p:grpSp>
          <p:nvGrpSpPr>
            <p:cNvPr id="6161" name="群組 93">
              <a:extLst>
                <a:ext uri="{FF2B5EF4-FFF2-40B4-BE49-F238E27FC236}">
                  <a16:creationId xmlns:a16="http://schemas.microsoft.com/office/drawing/2014/main" xmlns="" id="{5B516C76-3037-4867-A192-1138E4DAF166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610891" y="1857619"/>
              <a:ext cx="2520713" cy="3189846"/>
              <a:chOff x="610891" y="1844251"/>
              <a:chExt cx="2520713" cy="3189846"/>
            </a:xfrm>
          </p:grpSpPr>
          <p:sp>
            <p:nvSpPr>
              <p:cNvPr id="108" name="矩形 107">
                <a:extLst>
                  <a:ext uri="{FF2B5EF4-FFF2-40B4-BE49-F238E27FC236}">
                    <a16:creationId xmlns:a16="http://schemas.microsoft.com/office/drawing/2014/main" xmlns="" id="{5CFCDD4C-2B05-4634-AFD1-AD721C9D33BA}"/>
                  </a:ext>
                </a:extLst>
              </p:cNvPr>
              <p:cNvSpPr/>
              <p:nvPr/>
            </p:nvSpPr>
            <p:spPr>
              <a:xfrm>
                <a:off x="610838" y="1844250"/>
                <a:ext cx="2519869" cy="3189847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kumimoji="1" lang="zh-TW" altLang="en-US" b="1">
                  <a:solidFill>
                    <a:srgbClr val="FFFFFF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endParaRPr>
              </a:p>
            </p:txBody>
          </p:sp>
          <p:sp>
            <p:nvSpPr>
              <p:cNvPr id="6172" name="內容版面配置區 8">
                <a:extLst>
                  <a:ext uri="{FF2B5EF4-FFF2-40B4-BE49-F238E27FC236}">
                    <a16:creationId xmlns:a16="http://schemas.microsoft.com/office/drawing/2014/main" xmlns="" id="{EDC76FDE-0078-4564-827B-5111FE36A180}"/>
                  </a:ext>
                </a:extLst>
              </p:cNvPr>
              <p:cNvSpPr txBox="1">
                <a:spLocks/>
              </p:cNvSpPr>
              <p:nvPr/>
            </p:nvSpPr>
            <p:spPr bwMode="auto">
              <a:xfrm>
                <a:off x="623590" y="2492089"/>
                <a:ext cx="2495315" cy="93682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 anchorCtr="1"/>
              <a:lstStyle>
                <a:lvl1pPr>
                  <a:spcBef>
                    <a:spcPct val="20000"/>
                  </a:spcBef>
                  <a:buChar char="•"/>
                  <a:defRPr kumimoji="1" sz="32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kumimoji="1" sz="28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kumimoji="1" sz="24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9pPr>
              </a:lstStyle>
              <a:p>
                <a:pPr algn="ctr" fontAlgn="base">
                  <a:lnSpc>
                    <a:spcPct val="140000"/>
                  </a:lnSpc>
                  <a:spcBef>
                    <a:spcPct val="0"/>
                  </a:spcBef>
                  <a:spcAft>
                    <a:spcPct val="0"/>
                  </a:spcAft>
                  <a:buNone/>
                </a:pPr>
                <a:r>
                  <a:rPr lang="zh-TW" altLang="en-US" sz="2000" b="1">
                    <a:solidFill>
                      <a:srgbClr val="FF0000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  <a:cs typeface="華康儷黑 Std W3"/>
                  </a:rPr>
                  <a:t>幼小部</a:t>
                </a:r>
              </a:p>
            </p:txBody>
          </p:sp>
          <p:sp>
            <p:nvSpPr>
              <p:cNvPr id="6173" name="內容版面配置區 8">
                <a:extLst>
                  <a:ext uri="{FF2B5EF4-FFF2-40B4-BE49-F238E27FC236}">
                    <a16:creationId xmlns:a16="http://schemas.microsoft.com/office/drawing/2014/main" xmlns="" id="{63BB631F-6C48-4276-860A-9A2457092BB7}"/>
                  </a:ext>
                </a:extLst>
              </p:cNvPr>
              <p:cNvSpPr txBox="1">
                <a:spLocks/>
              </p:cNvSpPr>
              <p:nvPr/>
            </p:nvSpPr>
            <p:spPr bwMode="auto">
              <a:xfrm>
                <a:off x="685910" y="4300433"/>
                <a:ext cx="2300758" cy="50493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 anchorCtr="1"/>
              <a:lstStyle>
                <a:lvl1pPr>
                  <a:spcBef>
                    <a:spcPct val="20000"/>
                  </a:spcBef>
                  <a:buChar char="•"/>
                  <a:defRPr kumimoji="1" sz="32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kumimoji="1" sz="28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kumimoji="1" sz="24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9pPr>
              </a:lstStyle>
              <a:p>
                <a:pPr fontAlgn="base">
                  <a:lnSpc>
                    <a:spcPct val="130000"/>
                  </a:lnSpc>
                  <a:spcBef>
                    <a:spcPct val="0"/>
                  </a:spcBef>
                  <a:spcAft>
                    <a:spcPct val="0"/>
                  </a:spcAft>
                  <a:buNone/>
                </a:pPr>
                <a:r>
                  <a:rPr lang="zh-TW" altLang="en-US" sz="2000" b="1">
                    <a:solidFill>
                      <a:srgbClr val="0000FF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  <a:cs typeface="華康儷黑 Std W3"/>
                  </a:rPr>
                  <a:t>教學目標、重點</a:t>
                </a:r>
                <a:endParaRPr lang="en-US" altLang="zh-TW" sz="2000" b="1">
                  <a:solidFill>
                    <a:srgbClr val="0000FF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  <a:cs typeface="華康儷黑 Std W3"/>
                </a:endParaRPr>
              </a:p>
              <a:p>
                <a:pPr algn="ctr" fontAlgn="base">
                  <a:lnSpc>
                    <a:spcPct val="130000"/>
                  </a:lnSpc>
                  <a:spcBef>
                    <a:spcPct val="0"/>
                  </a:spcBef>
                  <a:spcAft>
                    <a:spcPct val="0"/>
                  </a:spcAft>
                  <a:buNone/>
                </a:pPr>
                <a:r>
                  <a:rPr lang="en-US" altLang="zh-TW" sz="2000" b="1">
                    <a:solidFill>
                      <a:srgbClr val="0000FF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  <a:cs typeface="華康儷黑 Std W3"/>
                  </a:rPr>
                  <a:t>(</a:t>
                </a:r>
                <a:r>
                  <a:rPr lang="zh-TW" altLang="en-US" sz="2000" b="1">
                    <a:solidFill>
                      <a:srgbClr val="0000FF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  <a:cs typeface="華康儷黑 Std W3"/>
                  </a:rPr>
                  <a:t>初階</a:t>
                </a:r>
                <a:r>
                  <a:rPr lang="en-US" altLang="zh-TW" sz="2000" b="1">
                    <a:solidFill>
                      <a:srgbClr val="0000FF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  <a:cs typeface="華康儷黑 Std W3"/>
                  </a:rPr>
                  <a:t>)</a:t>
                </a:r>
                <a:endParaRPr lang="zh-TW" altLang="en-US" sz="2000" b="1">
                  <a:solidFill>
                    <a:srgbClr val="0000FF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  <a:cs typeface="華康儷黑 Std W3"/>
                </a:endParaRPr>
              </a:p>
            </p:txBody>
          </p:sp>
          <p:sp>
            <p:nvSpPr>
              <p:cNvPr id="111" name="向下箭號 110">
                <a:extLst>
                  <a:ext uri="{FF2B5EF4-FFF2-40B4-BE49-F238E27FC236}">
                    <a16:creationId xmlns:a16="http://schemas.microsoft.com/office/drawing/2014/main" xmlns="" id="{58656434-91BB-40B2-BE33-50ED1A070995}"/>
                  </a:ext>
                </a:extLst>
              </p:cNvPr>
              <p:cNvSpPr/>
              <p:nvPr/>
            </p:nvSpPr>
            <p:spPr>
              <a:xfrm>
                <a:off x="1504984" y="3227205"/>
                <a:ext cx="679191" cy="814531"/>
              </a:xfrm>
              <a:prstGeom prst="downArrow">
                <a:avLst>
                  <a:gd name="adj1" fmla="val 57280"/>
                  <a:gd name="adj2" fmla="val 50000"/>
                </a:avLst>
              </a:prstGeom>
              <a:solidFill>
                <a:srgbClr val="FF0000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kumimoji="1" lang="zh-TW" altLang="en-US" b="1">
                  <a:solidFill>
                    <a:srgbClr val="FFFFFF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endParaRPr>
              </a:p>
            </p:txBody>
          </p:sp>
        </p:grpSp>
        <p:grpSp>
          <p:nvGrpSpPr>
            <p:cNvPr id="6162" name="群組 94">
              <a:extLst>
                <a:ext uri="{FF2B5EF4-FFF2-40B4-BE49-F238E27FC236}">
                  <a16:creationId xmlns:a16="http://schemas.microsoft.com/office/drawing/2014/main" xmlns="" id="{465884D5-DC1B-41E4-BB2A-FE65C9BC1D4B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317324" y="1857619"/>
              <a:ext cx="2495315" cy="3189846"/>
              <a:chOff x="3326408" y="1844251"/>
              <a:chExt cx="2495315" cy="3189846"/>
            </a:xfrm>
          </p:grpSpPr>
          <p:sp>
            <p:nvSpPr>
              <p:cNvPr id="104" name="矩形 103">
                <a:extLst>
                  <a:ext uri="{FF2B5EF4-FFF2-40B4-BE49-F238E27FC236}">
                    <a16:creationId xmlns:a16="http://schemas.microsoft.com/office/drawing/2014/main" xmlns="" id="{42EC5C94-6796-4FAD-BE4B-B0BFBA357DB6}"/>
                  </a:ext>
                </a:extLst>
              </p:cNvPr>
              <p:cNvSpPr/>
              <p:nvPr/>
            </p:nvSpPr>
            <p:spPr>
              <a:xfrm>
                <a:off x="3327651" y="1844250"/>
                <a:ext cx="2492774" cy="3189847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kumimoji="1" lang="zh-TW" altLang="en-US" b="1">
                  <a:solidFill>
                    <a:srgbClr val="FFFFFF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endParaRPr>
              </a:p>
            </p:txBody>
          </p:sp>
          <p:sp>
            <p:nvSpPr>
              <p:cNvPr id="6170" name="內容版面配置區 8">
                <a:extLst>
                  <a:ext uri="{FF2B5EF4-FFF2-40B4-BE49-F238E27FC236}">
                    <a16:creationId xmlns:a16="http://schemas.microsoft.com/office/drawing/2014/main" xmlns="" id="{B474BD5E-144F-45A7-865B-B64C19F12B5A}"/>
                  </a:ext>
                </a:extLst>
              </p:cNvPr>
              <p:cNvSpPr txBox="1">
                <a:spLocks/>
              </p:cNvSpPr>
              <p:nvPr/>
            </p:nvSpPr>
            <p:spPr bwMode="auto">
              <a:xfrm>
                <a:off x="3326408" y="2492089"/>
                <a:ext cx="2495315" cy="93682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 anchorCtr="1"/>
              <a:lstStyle>
                <a:lvl1pPr>
                  <a:spcBef>
                    <a:spcPct val="20000"/>
                  </a:spcBef>
                  <a:buChar char="•"/>
                  <a:defRPr kumimoji="1" sz="32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kumimoji="1" sz="28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kumimoji="1" sz="24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9pPr>
              </a:lstStyle>
              <a:p>
                <a:pPr algn="ctr" fontAlgn="base">
                  <a:lnSpc>
                    <a:spcPct val="130000"/>
                  </a:lnSpc>
                  <a:spcBef>
                    <a:spcPct val="0"/>
                  </a:spcBef>
                  <a:spcAft>
                    <a:spcPct val="0"/>
                  </a:spcAft>
                  <a:buNone/>
                </a:pPr>
                <a:r>
                  <a:rPr lang="zh-TW" altLang="en-US" sz="2000" b="1">
                    <a:solidFill>
                      <a:srgbClr val="FF0000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  <a:cs typeface="華康儷黑 Std W3"/>
                  </a:rPr>
                  <a:t>國中部</a:t>
                </a:r>
              </a:p>
            </p:txBody>
          </p:sp>
        </p:grpSp>
        <p:grpSp>
          <p:nvGrpSpPr>
            <p:cNvPr id="6163" name="群組 95">
              <a:extLst>
                <a:ext uri="{FF2B5EF4-FFF2-40B4-BE49-F238E27FC236}">
                  <a16:creationId xmlns:a16="http://schemas.microsoft.com/office/drawing/2014/main" xmlns="" id="{BF87A64E-B79C-4A16-996E-1D334684A63C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998359" y="1857619"/>
              <a:ext cx="2520713" cy="3189846"/>
              <a:chOff x="6011727" y="1844251"/>
              <a:chExt cx="2520713" cy="3189846"/>
            </a:xfrm>
          </p:grpSpPr>
          <p:sp>
            <p:nvSpPr>
              <p:cNvPr id="100" name="矩形 99">
                <a:extLst>
                  <a:ext uri="{FF2B5EF4-FFF2-40B4-BE49-F238E27FC236}">
                    <a16:creationId xmlns:a16="http://schemas.microsoft.com/office/drawing/2014/main" xmlns="" id="{EAB5CB9C-BEFD-41B1-BDEE-837C3366DDAA}"/>
                  </a:ext>
                </a:extLst>
              </p:cNvPr>
              <p:cNvSpPr/>
              <p:nvPr/>
            </p:nvSpPr>
            <p:spPr>
              <a:xfrm>
                <a:off x="6012570" y="1844250"/>
                <a:ext cx="2519870" cy="3189847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kumimoji="1" lang="zh-TW" altLang="en-US" b="1">
                  <a:solidFill>
                    <a:srgbClr val="FFFFFF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endParaRPr>
              </a:p>
            </p:txBody>
          </p:sp>
          <p:sp>
            <p:nvSpPr>
              <p:cNvPr id="6168" name="內容版面配置區 8">
                <a:extLst>
                  <a:ext uri="{FF2B5EF4-FFF2-40B4-BE49-F238E27FC236}">
                    <a16:creationId xmlns:a16="http://schemas.microsoft.com/office/drawing/2014/main" xmlns="" id="{0BA5C40F-2D11-4141-96A4-2666959458FB}"/>
                  </a:ext>
                </a:extLst>
              </p:cNvPr>
              <p:cNvSpPr txBox="1">
                <a:spLocks/>
              </p:cNvSpPr>
              <p:nvPr/>
            </p:nvSpPr>
            <p:spPr bwMode="auto">
              <a:xfrm>
                <a:off x="6024426" y="2492089"/>
                <a:ext cx="2495315" cy="93682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 anchorCtr="1"/>
              <a:lstStyle>
                <a:lvl1pPr>
                  <a:spcBef>
                    <a:spcPct val="20000"/>
                  </a:spcBef>
                  <a:buChar char="•"/>
                  <a:defRPr kumimoji="1" sz="32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kumimoji="1" sz="28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kumimoji="1" sz="24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9pPr>
              </a:lstStyle>
              <a:p>
                <a:pPr algn="ctr" fontAlgn="base">
                  <a:lnSpc>
                    <a:spcPct val="130000"/>
                  </a:lnSpc>
                  <a:spcBef>
                    <a:spcPct val="0"/>
                  </a:spcBef>
                  <a:spcAft>
                    <a:spcPct val="0"/>
                  </a:spcAft>
                  <a:buNone/>
                </a:pPr>
                <a:r>
                  <a:rPr lang="zh-TW" altLang="en-US" sz="2000" b="1">
                    <a:solidFill>
                      <a:srgbClr val="FF0000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  <a:cs typeface="華康儷黑 Std W3"/>
                  </a:rPr>
                  <a:t>高中職部</a:t>
                </a:r>
              </a:p>
            </p:txBody>
          </p:sp>
        </p:grpSp>
        <p:grpSp>
          <p:nvGrpSpPr>
            <p:cNvPr id="6164" name="群組 96">
              <a:extLst>
                <a:ext uri="{FF2B5EF4-FFF2-40B4-BE49-F238E27FC236}">
                  <a16:creationId xmlns:a16="http://schemas.microsoft.com/office/drawing/2014/main" xmlns="" id="{9A12EB49-CAE6-4DBA-A244-5E8AA9A2916D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98192" y="1833801"/>
              <a:ext cx="7920880" cy="577973"/>
              <a:chOff x="611560" y="5157191"/>
              <a:chExt cx="7920880" cy="577973"/>
            </a:xfrm>
          </p:grpSpPr>
          <p:sp>
            <p:nvSpPr>
              <p:cNvPr id="98" name="矩形 97">
                <a:extLst>
                  <a:ext uri="{FF2B5EF4-FFF2-40B4-BE49-F238E27FC236}">
                    <a16:creationId xmlns:a16="http://schemas.microsoft.com/office/drawing/2014/main" xmlns="" id="{839CD59A-99C0-48A0-A052-4FF9632154F3}"/>
                  </a:ext>
                </a:extLst>
              </p:cNvPr>
              <p:cNvSpPr/>
              <p:nvPr/>
            </p:nvSpPr>
            <p:spPr>
              <a:xfrm>
                <a:off x="611560" y="5157191"/>
                <a:ext cx="7920880" cy="577951"/>
              </a:xfrm>
              <a:prstGeom prst="rect">
                <a:avLst/>
              </a:pr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kumimoji="1" lang="zh-TW" altLang="en-US" b="1">
                  <a:solidFill>
                    <a:srgbClr val="FFFFFF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endParaRPr>
              </a:p>
            </p:txBody>
          </p:sp>
          <p:sp>
            <p:nvSpPr>
              <p:cNvPr id="6166" name="矩形 98">
                <a:extLst>
                  <a:ext uri="{FF2B5EF4-FFF2-40B4-BE49-F238E27FC236}">
                    <a16:creationId xmlns:a16="http://schemas.microsoft.com/office/drawing/2014/main" xmlns="" id="{0C05622B-28DB-47F3-A705-9E4174D854E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11560" y="5191564"/>
                <a:ext cx="7908180" cy="49870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kumimoji="1" sz="32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kumimoji="1" sz="28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kumimoji="1" sz="24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9pPr>
              </a:lstStyle>
              <a:p>
                <a:pPr algn="ctr" eaLnBrk="0" fontAlgn="base" hangingPunct="0">
                  <a:lnSpc>
                    <a:spcPct val="110000"/>
                  </a:lnSpc>
                  <a:spcBef>
                    <a:spcPct val="0"/>
                  </a:spcBef>
                  <a:spcAft>
                    <a:spcPct val="0"/>
                  </a:spcAft>
                  <a:buNone/>
                </a:pPr>
                <a:r>
                  <a:rPr lang="zh-TW" altLang="en-US" sz="2400" b="1">
                    <a:solidFill>
                      <a:srgbClr val="FFFFFF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  <a:cs typeface="華康儷黑 Std W5"/>
                  </a:rPr>
                  <a:t>「臺北市立啟明學校各部別」向</a:t>
                </a:r>
                <a:r>
                  <a:rPr lang="zh-TW" altLang="en-US" sz="2400" b="1">
                    <a:solidFill>
                      <a:srgbClr val="FF0000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  <a:cs typeface="華康儷黑 Std W5"/>
                  </a:rPr>
                  <a:t>下</a:t>
                </a:r>
                <a:r>
                  <a:rPr lang="zh-TW" altLang="en-US" sz="2400" b="1">
                    <a:solidFill>
                      <a:srgbClr val="FFFFFF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  <a:cs typeface="華康儷黑 Std W5"/>
                  </a:rPr>
                  <a:t>扎根、向</a:t>
                </a:r>
                <a:r>
                  <a:rPr lang="zh-TW" altLang="en-US" sz="2400" b="1">
                    <a:solidFill>
                      <a:srgbClr val="FF0000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  <a:cs typeface="華康儷黑 Std W5"/>
                  </a:rPr>
                  <a:t>上</a:t>
                </a:r>
                <a:r>
                  <a:rPr lang="zh-TW" altLang="en-US" sz="2400" b="1">
                    <a:solidFill>
                      <a:srgbClr val="FFFFFF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  <a:cs typeface="華康儷黑 Std W5"/>
                  </a:rPr>
                  <a:t>延伸</a:t>
                </a:r>
              </a:p>
            </p:txBody>
          </p:sp>
        </p:grpSp>
      </p:grpSp>
      <p:grpSp>
        <p:nvGrpSpPr>
          <p:cNvPr id="3" name="群組 73">
            <a:extLst>
              <a:ext uri="{FF2B5EF4-FFF2-40B4-BE49-F238E27FC236}">
                <a16:creationId xmlns:a16="http://schemas.microsoft.com/office/drawing/2014/main" xmlns="" id="{985025AE-A583-4F3F-A9F7-E5F89E6E603B}"/>
              </a:ext>
            </a:extLst>
          </p:cNvPr>
          <p:cNvGrpSpPr>
            <a:grpSpLocks/>
          </p:cNvGrpSpPr>
          <p:nvPr/>
        </p:nvGrpSpPr>
        <p:grpSpPr bwMode="auto">
          <a:xfrm>
            <a:off x="2798763" y="604838"/>
            <a:ext cx="7269162" cy="627062"/>
            <a:chOff x="971550" y="920750"/>
            <a:chExt cx="7269163" cy="627063"/>
          </a:xfrm>
        </p:grpSpPr>
        <p:sp>
          <p:nvSpPr>
            <p:cNvPr id="32" name="Rectangle 22">
              <a:extLst>
                <a:ext uri="{FF2B5EF4-FFF2-40B4-BE49-F238E27FC236}">
                  <a16:creationId xmlns:a16="http://schemas.microsoft.com/office/drawing/2014/main" xmlns="" id="{C64E27E9-0D6C-4D10-925C-D9692022428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71550" y="920750"/>
              <a:ext cx="663575" cy="612776"/>
            </a:xfrm>
            <a:prstGeom prst="rect">
              <a:avLst/>
            </a:prstGeom>
            <a:solidFill>
              <a:schemeClr val="accent2">
                <a:lumMod val="75000"/>
              </a:schemeClr>
            </a:solidFill>
            <a:ln>
              <a:noFill/>
            </a:ln>
            <a:effectLst>
              <a:outerShdw dist="71842" dir="2700000" algn="ctr" rotWithShape="0">
                <a:srgbClr val="000099">
                  <a:alpha val="50000"/>
                </a:srgbClr>
              </a:outerShdw>
            </a:effectLst>
          </p:spPr>
          <p:txBody>
            <a:bodyPr wrap="none" anchor="ctr"/>
            <a:lstStyle>
              <a:lvl1pPr eaLnBrk="0" hangingPunct="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9pPr>
            </a:lstStyle>
            <a:p>
              <a:pPr algn="ctr" eaLnBrk="1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altLang="ja-JP" sz="4400" b="1">
                <a:solidFill>
                  <a:srgbClr val="FFFFFF"/>
                </a:solidFill>
                <a:ea typeface="華康中黑體(P)" panose="020B0500000000000000" pitchFamily="34" charset="-120"/>
              </a:endParaRPr>
            </a:p>
          </p:txBody>
        </p:sp>
        <p:sp>
          <p:nvSpPr>
            <p:cNvPr id="33" name="Rectangle 23">
              <a:extLst>
                <a:ext uri="{FF2B5EF4-FFF2-40B4-BE49-F238E27FC236}">
                  <a16:creationId xmlns:a16="http://schemas.microsoft.com/office/drawing/2014/main" xmlns="" id="{23CBFA76-5377-4D78-BB28-FFAA3297E47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38300" y="920750"/>
              <a:ext cx="5935663" cy="612776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  <a:effectLst>
              <a:outerShdw dist="71842" dir="2700000" algn="ctr" rotWithShape="0">
                <a:srgbClr val="000099">
                  <a:alpha val="50000"/>
                </a:srgbClr>
              </a:outerShdw>
            </a:effectLst>
          </p:spPr>
          <p:txBody>
            <a:bodyPr wrap="none" anchor="ctr"/>
            <a:lstStyle>
              <a:lvl1pPr eaLnBrk="0" hangingPunct="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9pPr>
            </a:lstStyle>
            <a:p>
              <a:pPr algn="ctr" eaLnBrk="1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zh-TW" altLang="en-US" sz="4000" b="1" dirty="0">
                  <a:solidFill>
                    <a:srgbClr val="000099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課程內涵</a:t>
              </a:r>
              <a:endParaRPr lang="zh-TW" altLang="en-US" sz="3200" b="1" dirty="0">
                <a:solidFill>
                  <a:srgbClr val="000099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34" name="Rectangle 22">
              <a:extLst>
                <a:ext uri="{FF2B5EF4-FFF2-40B4-BE49-F238E27FC236}">
                  <a16:creationId xmlns:a16="http://schemas.microsoft.com/office/drawing/2014/main" xmlns="" id="{305F731B-957B-445F-9FE7-F8624953C29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575551" y="935037"/>
              <a:ext cx="665162" cy="612776"/>
            </a:xfrm>
            <a:prstGeom prst="rect">
              <a:avLst/>
            </a:prstGeom>
            <a:solidFill>
              <a:schemeClr val="accent2">
                <a:lumMod val="75000"/>
              </a:schemeClr>
            </a:solidFill>
            <a:ln>
              <a:noFill/>
            </a:ln>
            <a:effectLst>
              <a:outerShdw dist="71842" dir="2700000" algn="ctr" rotWithShape="0">
                <a:srgbClr val="000099">
                  <a:alpha val="50000"/>
                </a:srgbClr>
              </a:outerShdw>
            </a:effectLst>
          </p:spPr>
          <p:txBody>
            <a:bodyPr wrap="none" anchor="ctr"/>
            <a:lstStyle>
              <a:lvl1pPr eaLnBrk="0" hangingPunct="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9pPr>
            </a:lstStyle>
            <a:p>
              <a:pPr algn="ctr" eaLnBrk="1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altLang="ja-JP" sz="4400" b="1">
                <a:solidFill>
                  <a:srgbClr val="FFFFFF"/>
                </a:solidFill>
                <a:ea typeface="華康中黑體(P)" panose="020B0500000000000000" pitchFamily="34" charset="-120"/>
              </a:endParaRPr>
            </a:p>
          </p:txBody>
        </p:sp>
      </p:grpSp>
      <p:sp>
        <p:nvSpPr>
          <p:cNvPr id="35" name="向下箭號 34">
            <a:extLst>
              <a:ext uri="{FF2B5EF4-FFF2-40B4-BE49-F238E27FC236}">
                <a16:creationId xmlns:a16="http://schemas.microsoft.com/office/drawing/2014/main" xmlns="" id="{B6FB62A9-4BBF-4B52-BA98-CBEB72BE28C8}"/>
              </a:ext>
            </a:extLst>
          </p:cNvPr>
          <p:cNvSpPr/>
          <p:nvPr/>
        </p:nvSpPr>
        <p:spPr bwMode="auto">
          <a:xfrm>
            <a:off x="6105525" y="3892550"/>
            <a:ext cx="596900" cy="812800"/>
          </a:xfrm>
          <a:prstGeom prst="downArrow">
            <a:avLst>
              <a:gd name="adj1" fmla="val 57280"/>
              <a:gd name="adj2" fmla="val 50000"/>
            </a:avLst>
          </a:prstGeom>
          <a:solidFill>
            <a:srgbClr val="FF0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kumimoji="1" lang="zh-TW" altLang="en-US" b="1">
              <a:solidFill>
                <a:srgbClr val="FFFFFF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6" name="向下箭號 35">
            <a:extLst>
              <a:ext uri="{FF2B5EF4-FFF2-40B4-BE49-F238E27FC236}">
                <a16:creationId xmlns:a16="http://schemas.microsoft.com/office/drawing/2014/main" xmlns="" id="{24319981-83E4-40B0-8678-415ADEE6BA17}"/>
              </a:ext>
            </a:extLst>
          </p:cNvPr>
          <p:cNvSpPr/>
          <p:nvPr/>
        </p:nvSpPr>
        <p:spPr bwMode="auto">
          <a:xfrm>
            <a:off x="8572500" y="3908425"/>
            <a:ext cx="596900" cy="814388"/>
          </a:xfrm>
          <a:prstGeom prst="downArrow">
            <a:avLst>
              <a:gd name="adj1" fmla="val 57280"/>
              <a:gd name="adj2" fmla="val 50000"/>
            </a:avLst>
          </a:prstGeom>
          <a:solidFill>
            <a:srgbClr val="FF0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kumimoji="1" lang="zh-TW" altLang="en-US" b="1">
              <a:solidFill>
                <a:srgbClr val="FFFFFF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6154" name="內容版面配置區 8">
            <a:extLst>
              <a:ext uri="{FF2B5EF4-FFF2-40B4-BE49-F238E27FC236}">
                <a16:creationId xmlns:a16="http://schemas.microsoft.com/office/drawing/2014/main" xmlns="" id="{51F7FC50-37BC-4C54-8D4F-D17D40FC78BF}"/>
              </a:ext>
            </a:extLst>
          </p:cNvPr>
          <p:cNvSpPr txBox="1">
            <a:spLocks/>
          </p:cNvSpPr>
          <p:nvPr/>
        </p:nvSpPr>
        <p:spPr bwMode="auto">
          <a:xfrm>
            <a:off x="5434014" y="4960939"/>
            <a:ext cx="2020887" cy="50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 anchorCtr="1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fontAlgn="base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zh-TW" altLang="en-US" sz="2000" b="1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華康儷黑 Std W3"/>
              </a:rPr>
              <a:t>教學目標、重點</a:t>
            </a:r>
            <a:endParaRPr lang="en-US" altLang="zh-TW" sz="2000" b="1">
              <a:solidFill>
                <a:srgbClr val="0000FF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華康儷黑 Std W3"/>
            </a:endParaRPr>
          </a:p>
          <a:p>
            <a:pPr algn="ctr" fontAlgn="base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zh-TW" sz="2000" b="1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華康儷黑 Std W3"/>
              </a:rPr>
              <a:t>(</a:t>
            </a:r>
            <a:r>
              <a:rPr lang="zh-TW" altLang="en-US" sz="2000" b="1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華康儷黑 Std W3"/>
              </a:rPr>
              <a:t>中階</a:t>
            </a:r>
            <a:r>
              <a:rPr lang="en-US" altLang="zh-TW" sz="2000" b="1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華康儷黑 Std W3"/>
              </a:rPr>
              <a:t>)</a:t>
            </a:r>
            <a:endParaRPr lang="zh-TW" altLang="en-US" sz="2000" b="1">
              <a:solidFill>
                <a:srgbClr val="0000FF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華康儷黑 Std W3"/>
            </a:endParaRPr>
          </a:p>
        </p:txBody>
      </p:sp>
      <p:sp>
        <p:nvSpPr>
          <p:cNvPr id="6155" name="內容版面配置區 8">
            <a:extLst>
              <a:ext uri="{FF2B5EF4-FFF2-40B4-BE49-F238E27FC236}">
                <a16:creationId xmlns:a16="http://schemas.microsoft.com/office/drawing/2014/main" xmlns="" id="{85B1D188-B315-414A-B601-06EB91A6C2E5}"/>
              </a:ext>
            </a:extLst>
          </p:cNvPr>
          <p:cNvSpPr txBox="1">
            <a:spLocks/>
          </p:cNvSpPr>
          <p:nvPr/>
        </p:nvSpPr>
        <p:spPr bwMode="auto">
          <a:xfrm>
            <a:off x="7788276" y="4965701"/>
            <a:ext cx="2022475" cy="50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 anchorCtr="1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fontAlgn="base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zh-TW" altLang="en-US" sz="2000" b="1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華康儷黑 Std W3"/>
              </a:rPr>
              <a:t>教學目標、重點</a:t>
            </a:r>
            <a:endParaRPr lang="en-US" altLang="zh-TW" sz="2000" b="1">
              <a:solidFill>
                <a:srgbClr val="0000FF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華康儷黑 Std W3"/>
            </a:endParaRPr>
          </a:p>
          <a:p>
            <a:pPr algn="ctr" fontAlgn="base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zh-TW" sz="2000" b="1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華康儷黑 Std W3"/>
              </a:rPr>
              <a:t>(</a:t>
            </a:r>
            <a:r>
              <a:rPr lang="zh-TW" altLang="en-US" sz="2000" b="1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華康儷黑 Std W3"/>
              </a:rPr>
              <a:t>高階</a:t>
            </a:r>
            <a:r>
              <a:rPr lang="en-US" altLang="zh-TW" sz="2000" b="1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華康儷黑 Std W3"/>
              </a:rPr>
              <a:t>)</a:t>
            </a:r>
            <a:endParaRPr lang="zh-TW" altLang="en-US" sz="2000" b="1">
              <a:solidFill>
                <a:srgbClr val="0000FF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華康儷黑 Std W3"/>
            </a:endParaRPr>
          </a:p>
        </p:txBody>
      </p:sp>
      <p:sp>
        <p:nvSpPr>
          <p:cNvPr id="54" name="向下箭號 53">
            <a:extLst>
              <a:ext uri="{FF2B5EF4-FFF2-40B4-BE49-F238E27FC236}">
                <a16:creationId xmlns:a16="http://schemas.microsoft.com/office/drawing/2014/main" xmlns="" id="{69AF633B-17E2-4D2C-8795-4FC72CBE7BC7}"/>
              </a:ext>
            </a:extLst>
          </p:cNvPr>
          <p:cNvSpPr/>
          <p:nvPr/>
        </p:nvSpPr>
        <p:spPr bwMode="auto">
          <a:xfrm rot="16200000">
            <a:off x="5019675" y="3875088"/>
            <a:ext cx="596900" cy="812800"/>
          </a:xfrm>
          <a:prstGeom prst="downArrow">
            <a:avLst>
              <a:gd name="adj1" fmla="val 57280"/>
              <a:gd name="adj2" fmla="val 50000"/>
            </a:avLst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kumimoji="1" lang="zh-TW" altLang="en-US" b="1">
              <a:solidFill>
                <a:srgbClr val="FFFFFF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55" name="向下箭號 54">
            <a:extLst>
              <a:ext uri="{FF2B5EF4-FFF2-40B4-BE49-F238E27FC236}">
                <a16:creationId xmlns:a16="http://schemas.microsoft.com/office/drawing/2014/main" xmlns="" id="{A88F2A88-198F-4D7C-A691-19F2957364E7}"/>
              </a:ext>
            </a:extLst>
          </p:cNvPr>
          <p:cNvSpPr/>
          <p:nvPr/>
        </p:nvSpPr>
        <p:spPr bwMode="auto">
          <a:xfrm rot="16200000">
            <a:off x="7542213" y="3887788"/>
            <a:ext cx="596900" cy="812800"/>
          </a:xfrm>
          <a:prstGeom prst="downArrow">
            <a:avLst>
              <a:gd name="adj1" fmla="val 57280"/>
              <a:gd name="adj2" fmla="val 50000"/>
            </a:avLst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kumimoji="1" lang="zh-TW" altLang="en-US" b="1">
              <a:solidFill>
                <a:srgbClr val="FFFFFF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159709524"/>
      </p:ext>
    </p:extLst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圖片 2">
            <a:extLst>
              <a:ext uri="{FF2B5EF4-FFF2-40B4-BE49-F238E27FC236}">
                <a16:creationId xmlns:a16="http://schemas.microsoft.com/office/drawing/2014/main" xmlns="" id="{2CF49522-7D69-4316-B619-1A69C062224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75414" y="-14288"/>
            <a:ext cx="12367967" cy="687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5" name="投影片編號版面配置區 6">
            <a:extLst>
              <a:ext uri="{FF2B5EF4-FFF2-40B4-BE49-F238E27FC236}">
                <a16:creationId xmlns:a16="http://schemas.microsoft.com/office/drawing/2014/main" xmlns="" id="{B35D6C66-899C-436B-A99F-101B2E443FED}"/>
              </a:ext>
            </a:extLst>
          </p:cNvPr>
          <p:cNvSpPr txBox="1">
            <a:spLocks noGrp="1"/>
          </p:cNvSpPr>
          <p:nvPr/>
        </p:nvSpPr>
        <p:spPr bwMode="auto">
          <a:xfrm>
            <a:off x="8040688" y="6308725"/>
            <a:ext cx="21336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algn="r" fontAlgn="base">
              <a:spcBef>
                <a:spcPct val="0"/>
              </a:spcBef>
              <a:spcAft>
                <a:spcPct val="0"/>
              </a:spcAft>
              <a:buNone/>
            </a:pPr>
            <a:fld id="{22B32836-4FA0-4C6C-89CC-3A9CE9FE689C}" type="slidenum">
              <a:rPr lang="en-US" altLang="zh-TW" sz="1400" b="1">
                <a:solidFill>
                  <a:srgbClr val="000000"/>
                </a:solidFill>
                <a:ea typeface="華康中黑體(P)" pitchFamily="34" charset="-120"/>
              </a:rPr>
              <a:pPr algn="r" fontAlgn="base">
                <a:spcBef>
                  <a:spcPct val="0"/>
                </a:spcBef>
                <a:spcAft>
                  <a:spcPct val="0"/>
                </a:spcAft>
                <a:buNone/>
              </a:pPr>
              <a:t>25</a:t>
            </a:fld>
            <a:endParaRPr lang="en-US" altLang="zh-TW" sz="1400" b="1">
              <a:solidFill>
                <a:srgbClr val="000000"/>
              </a:solidFill>
              <a:ea typeface="華康中黑體(P)" pitchFamily="34" charset="-120"/>
            </a:endParaRPr>
          </a:p>
        </p:txBody>
      </p:sp>
      <p:sp>
        <p:nvSpPr>
          <p:cNvPr id="6150" name="AutoShape 18">
            <a:extLst>
              <a:ext uri="{FF2B5EF4-FFF2-40B4-BE49-F238E27FC236}">
                <a16:creationId xmlns:a16="http://schemas.microsoft.com/office/drawing/2014/main" xmlns="" id="{B386BC47-3C54-4429-81EA-FE868E8446E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09864" y="1865313"/>
            <a:ext cx="7742237" cy="4171950"/>
          </a:xfrm>
          <a:prstGeom prst="roundRect">
            <a:avLst>
              <a:gd name="adj" fmla="val 16667"/>
            </a:avLst>
          </a:prstGeom>
          <a:solidFill>
            <a:schemeClr val="accent2">
              <a:lumMod val="20000"/>
              <a:lumOff val="80000"/>
            </a:schemeClr>
          </a:solidFill>
          <a:ln w="38100" algn="ctr">
            <a:solidFill>
              <a:schemeClr val="accent2">
                <a:lumMod val="75000"/>
              </a:schemeClr>
            </a:solidFill>
            <a:round/>
            <a:headEnd/>
            <a:tailEnd/>
          </a:ln>
        </p:spPr>
        <p:txBody>
          <a:bodyPr lIns="90000"/>
          <a:lstStyle>
            <a:lvl1pPr marL="1976438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endParaRPr lang="en-US" altLang="zh-TW" sz="800" b="1">
              <a:solidFill>
                <a:srgbClr val="000000"/>
              </a:solidFill>
              <a:ea typeface="華康中黑體(P)" pitchFamily="34" charset="-12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endParaRPr lang="zh-TW" altLang="zh-TW" sz="2400" b="1">
              <a:solidFill>
                <a:srgbClr val="C00000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華康中黑體(P)" pitchFamily="34" charset="-12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  <a:buNone/>
            </a:pPr>
            <a:endParaRPr lang="en-US" altLang="zh-TW" sz="2800" b="1">
              <a:solidFill>
                <a:srgbClr val="000000"/>
              </a:solidFill>
              <a:ea typeface="標楷體" panose="03000509000000000000" pitchFamily="65" charset="-120"/>
              <a:cs typeface="華康中黑體(P)" pitchFamily="34" charset="-120"/>
            </a:endParaRPr>
          </a:p>
        </p:txBody>
      </p:sp>
      <p:sp>
        <p:nvSpPr>
          <p:cNvPr id="6151" name="AutoShape 18">
            <a:extLst>
              <a:ext uri="{FF2B5EF4-FFF2-40B4-BE49-F238E27FC236}">
                <a16:creationId xmlns:a16="http://schemas.microsoft.com/office/drawing/2014/main" xmlns="" id="{F6080EA0-94E4-4D42-A856-E77875F358D7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29175" y="1577975"/>
            <a:ext cx="3505200" cy="685800"/>
          </a:xfrm>
          <a:prstGeom prst="roundRect">
            <a:avLst>
              <a:gd name="adj" fmla="val 16667"/>
            </a:avLst>
          </a:prstGeom>
          <a:solidFill>
            <a:schemeClr val="accent2">
              <a:lumMod val="75000"/>
            </a:schemeClr>
          </a:solidFill>
          <a:ln w="38100" algn="ctr">
            <a:solidFill>
              <a:srgbClr val="003300"/>
            </a:solidFill>
            <a:round/>
            <a:headEnd/>
            <a:tailEnd/>
          </a:ln>
        </p:spPr>
        <p:txBody>
          <a:bodyPr lIns="90000"/>
          <a:lstStyle>
            <a:lvl1pPr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zh-TW" altLang="en-US" sz="3600" b="1" dirty="0">
                <a:solidFill>
                  <a:srgbClr val="FFFF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課程內涵</a:t>
            </a:r>
            <a:endParaRPr lang="zh-TW" altLang="en-US" sz="1400" b="1" dirty="0">
              <a:solidFill>
                <a:srgbClr val="FFFFFF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grpSp>
        <p:nvGrpSpPr>
          <p:cNvPr id="8198" name="群組 92">
            <a:extLst>
              <a:ext uri="{FF2B5EF4-FFF2-40B4-BE49-F238E27FC236}">
                <a16:creationId xmlns:a16="http://schemas.microsoft.com/office/drawing/2014/main" xmlns="" id="{432F517E-EE9B-4C25-ACB6-57F8856891AB}"/>
              </a:ext>
            </a:extLst>
          </p:cNvPr>
          <p:cNvGrpSpPr>
            <a:grpSpLocks/>
          </p:cNvGrpSpPr>
          <p:nvPr/>
        </p:nvGrpSpPr>
        <p:grpSpPr bwMode="auto">
          <a:xfrm>
            <a:off x="2952750" y="2501900"/>
            <a:ext cx="6961188" cy="3213100"/>
            <a:chOff x="598192" y="1833801"/>
            <a:chExt cx="7920880" cy="3213664"/>
          </a:xfrm>
        </p:grpSpPr>
        <p:sp>
          <p:nvSpPr>
            <p:cNvPr id="108" name="矩形 107">
              <a:extLst>
                <a:ext uri="{FF2B5EF4-FFF2-40B4-BE49-F238E27FC236}">
                  <a16:creationId xmlns:a16="http://schemas.microsoft.com/office/drawing/2014/main" xmlns="" id="{3FC03036-30FC-4938-9663-D4A895A2582A}"/>
                </a:ext>
              </a:extLst>
            </p:cNvPr>
            <p:cNvSpPr/>
            <p:nvPr/>
          </p:nvSpPr>
          <p:spPr bwMode="auto">
            <a:xfrm>
              <a:off x="610837" y="1857618"/>
              <a:ext cx="7895590" cy="3189847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kumimoji="1" lang="zh-TW" altLang="en-US" b="1">
                <a:solidFill>
                  <a:srgbClr val="FFFF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grpSp>
          <p:nvGrpSpPr>
            <p:cNvPr id="8210" name="群組 96">
              <a:extLst>
                <a:ext uri="{FF2B5EF4-FFF2-40B4-BE49-F238E27FC236}">
                  <a16:creationId xmlns:a16="http://schemas.microsoft.com/office/drawing/2014/main" xmlns="" id="{F7706D58-49CC-46D7-BE3C-9D13C91BC921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98192" y="1833801"/>
              <a:ext cx="7920880" cy="577973"/>
              <a:chOff x="611560" y="5157191"/>
              <a:chExt cx="7920880" cy="577973"/>
            </a:xfrm>
          </p:grpSpPr>
          <p:sp>
            <p:nvSpPr>
              <p:cNvPr id="98" name="矩形 97">
                <a:extLst>
                  <a:ext uri="{FF2B5EF4-FFF2-40B4-BE49-F238E27FC236}">
                    <a16:creationId xmlns:a16="http://schemas.microsoft.com/office/drawing/2014/main" xmlns="" id="{451636C3-4033-466A-9D20-3D5EC2F63026}"/>
                  </a:ext>
                </a:extLst>
              </p:cNvPr>
              <p:cNvSpPr/>
              <p:nvPr/>
            </p:nvSpPr>
            <p:spPr>
              <a:xfrm>
                <a:off x="611560" y="5157191"/>
                <a:ext cx="7920880" cy="577951"/>
              </a:xfrm>
              <a:prstGeom prst="rect">
                <a:avLst/>
              </a:pr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kumimoji="1" lang="zh-TW" altLang="en-US" b="1">
                  <a:solidFill>
                    <a:srgbClr val="FFFFFF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endParaRPr>
              </a:p>
            </p:txBody>
          </p:sp>
          <p:sp>
            <p:nvSpPr>
              <p:cNvPr id="8212" name="矩形 98">
                <a:extLst>
                  <a:ext uri="{FF2B5EF4-FFF2-40B4-BE49-F238E27FC236}">
                    <a16:creationId xmlns:a16="http://schemas.microsoft.com/office/drawing/2014/main" xmlns="" id="{A7F4A114-C365-4B0C-9622-F201D5139A6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11560" y="5191564"/>
                <a:ext cx="7908180" cy="49870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kumimoji="1" sz="32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kumimoji="1" sz="28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kumimoji="1" sz="24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9pPr>
              </a:lstStyle>
              <a:p>
                <a:pPr algn="ctr" eaLnBrk="0" fontAlgn="base" hangingPunct="0">
                  <a:lnSpc>
                    <a:spcPct val="110000"/>
                  </a:lnSpc>
                  <a:spcBef>
                    <a:spcPct val="0"/>
                  </a:spcBef>
                  <a:spcAft>
                    <a:spcPct val="0"/>
                  </a:spcAft>
                  <a:buNone/>
                </a:pPr>
                <a:r>
                  <a:rPr lang="zh-TW" altLang="en-US" sz="2400" b="1">
                    <a:solidFill>
                      <a:srgbClr val="FFFFFF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  <a:cs typeface="華康儷黑 Std W5"/>
                  </a:rPr>
                  <a:t>「臺北市立啟明學校各部別」向</a:t>
                </a:r>
                <a:r>
                  <a:rPr lang="zh-TW" altLang="en-US" sz="2400" b="1">
                    <a:solidFill>
                      <a:srgbClr val="FF0000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  <a:cs typeface="華康儷黑 Std W5"/>
                  </a:rPr>
                  <a:t>下</a:t>
                </a:r>
                <a:r>
                  <a:rPr lang="zh-TW" altLang="en-US" sz="2400" b="1">
                    <a:solidFill>
                      <a:srgbClr val="FFFFFF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  <a:cs typeface="華康儷黑 Std W5"/>
                  </a:rPr>
                  <a:t>扎根、向</a:t>
                </a:r>
                <a:r>
                  <a:rPr lang="zh-TW" altLang="en-US" sz="2400" b="1">
                    <a:solidFill>
                      <a:srgbClr val="FF0000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  <a:cs typeface="華康儷黑 Std W5"/>
                  </a:rPr>
                  <a:t>上</a:t>
                </a:r>
                <a:r>
                  <a:rPr lang="zh-TW" altLang="en-US" sz="2400" b="1">
                    <a:solidFill>
                      <a:srgbClr val="FFFFFF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  <a:cs typeface="華康儷黑 Std W5"/>
                  </a:rPr>
                  <a:t>延伸</a:t>
                </a:r>
              </a:p>
            </p:txBody>
          </p:sp>
        </p:grpSp>
      </p:grpSp>
      <p:grpSp>
        <p:nvGrpSpPr>
          <p:cNvPr id="8199" name="群組 73">
            <a:extLst>
              <a:ext uri="{FF2B5EF4-FFF2-40B4-BE49-F238E27FC236}">
                <a16:creationId xmlns:a16="http://schemas.microsoft.com/office/drawing/2014/main" xmlns="" id="{00FB3642-BD84-4631-B61E-10C113050CA5}"/>
              </a:ext>
            </a:extLst>
          </p:cNvPr>
          <p:cNvGrpSpPr>
            <a:grpSpLocks/>
          </p:cNvGrpSpPr>
          <p:nvPr/>
        </p:nvGrpSpPr>
        <p:grpSpPr bwMode="auto">
          <a:xfrm>
            <a:off x="2798763" y="604838"/>
            <a:ext cx="7269162" cy="627062"/>
            <a:chOff x="971550" y="920750"/>
            <a:chExt cx="7269163" cy="627063"/>
          </a:xfrm>
        </p:grpSpPr>
        <p:sp>
          <p:nvSpPr>
            <p:cNvPr id="32" name="Rectangle 22">
              <a:extLst>
                <a:ext uri="{FF2B5EF4-FFF2-40B4-BE49-F238E27FC236}">
                  <a16:creationId xmlns:a16="http://schemas.microsoft.com/office/drawing/2014/main" xmlns="" id="{43F4ED31-D688-4D4D-94E2-05842B9DB20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71550" y="920750"/>
              <a:ext cx="663575" cy="612776"/>
            </a:xfrm>
            <a:prstGeom prst="rect">
              <a:avLst/>
            </a:prstGeom>
            <a:solidFill>
              <a:schemeClr val="accent2">
                <a:lumMod val="75000"/>
              </a:schemeClr>
            </a:solidFill>
            <a:ln>
              <a:noFill/>
            </a:ln>
            <a:effectLst>
              <a:outerShdw dist="71842" dir="2700000" algn="ctr" rotWithShape="0">
                <a:srgbClr val="000099">
                  <a:alpha val="50000"/>
                </a:srgbClr>
              </a:outerShdw>
            </a:effectLst>
          </p:spPr>
          <p:txBody>
            <a:bodyPr wrap="none" anchor="ctr"/>
            <a:lstStyle>
              <a:lvl1pPr eaLnBrk="0" hangingPunct="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9pPr>
            </a:lstStyle>
            <a:p>
              <a:pPr algn="ctr" eaLnBrk="1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altLang="ja-JP" sz="4400" b="1">
                <a:solidFill>
                  <a:srgbClr val="FFFFFF"/>
                </a:solidFill>
                <a:ea typeface="華康中黑體(P)" panose="020B0500000000000000" pitchFamily="34" charset="-120"/>
              </a:endParaRPr>
            </a:p>
          </p:txBody>
        </p:sp>
        <p:sp>
          <p:nvSpPr>
            <p:cNvPr id="33" name="Rectangle 23">
              <a:extLst>
                <a:ext uri="{FF2B5EF4-FFF2-40B4-BE49-F238E27FC236}">
                  <a16:creationId xmlns:a16="http://schemas.microsoft.com/office/drawing/2014/main" xmlns="" id="{A641C2C3-4027-4ECE-8FA9-D96F6DFE43E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38300" y="920750"/>
              <a:ext cx="5935663" cy="612776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  <a:effectLst>
              <a:outerShdw dist="71842" dir="2700000" algn="ctr" rotWithShape="0">
                <a:srgbClr val="000099">
                  <a:alpha val="50000"/>
                </a:srgbClr>
              </a:outerShdw>
            </a:effectLst>
          </p:spPr>
          <p:txBody>
            <a:bodyPr wrap="none" anchor="ctr"/>
            <a:lstStyle>
              <a:lvl1pPr eaLnBrk="0" hangingPunct="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9pPr>
            </a:lstStyle>
            <a:p>
              <a:pPr algn="ctr" eaLnBrk="1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zh-TW" altLang="en-US" sz="4000" b="1" dirty="0">
                  <a:solidFill>
                    <a:srgbClr val="000099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課程內涵</a:t>
              </a:r>
              <a:endParaRPr lang="zh-TW" altLang="en-US" sz="3200" b="1" dirty="0">
                <a:solidFill>
                  <a:srgbClr val="000099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34" name="Rectangle 22">
              <a:extLst>
                <a:ext uri="{FF2B5EF4-FFF2-40B4-BE49-F238E27FC236}">
                  <a16:creationId xmlns:a16="http://schemas.microsoft.com/office/drawing/2014/main" xmlns="" id="{9F343A7E-92F6-42B5-8D9B-90DE778F90A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575551" y="935037"/>
              <a:ext cx="665162" cy="612776"/>
            </a:xfrm>
            <a:prstGeom prst="rect">
              <a:avLst/>
            </a:prstGeom>
            <a:solidFill>
              <a:schemeClr val="accent2">
                <a:lumMod val="75000"/>
              </a:schemeClr>
            </a:solidFill>
            <a:ln>
              <a:noFill/>
            </a:ln>
            <a:effectLst>
              <a:outerShdw dist="71842" dir="2700000" algn="ctr" rotWithShape="0">
                <a:srgbClr val="000099">
                  <a:alpha val="50000"/>
                </a:srgbClr>
              </a:outerShdw>
            </a:effectLst>
          </p:spPr>
          <p:txBody>
            <a:bodyPr wrap="none" anchor="ctr"/>
            <a:lstStyle>
              <a:lvl1pPr eaLnBrk="0" hangingPunct="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9pPr>
            </a:lstStyle>
            <a:p>
              <a:pPr algn="ctr" eaLnBrk="1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altLang="ja-JP" sz="4400" b="1">
                <a:solidFill>
                  <a:srgbClr val="FFFFFF"/>
                </a:solidFill>
                <a:ea typeface="華康中黑體(P)" panose="020B0500000000000000" pitchFamily="34" charset="-120"/>
              </a:endParaRPr>
            </a:p>
          </p:txBody>
        </p:sp>
      </p:grpSp>
      <p:pic>
        <p:nvPicPr>
          <p:cNvPr id="8200" name="圖片 3">
            <a:extLst>
              <a:ext uri="{FF2B5EF4-FFF2-40B4-BE49-F238E27FC236}">
                <a16:creationId xmlns:a16="http://schemas.microsoft.com/office/drawing/2014/main" xmlns="" id="{38B80DDE-4329-40C4-932F-61166FE55EA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343901" y="3211514"/>
            <a:ext cx="1603375" cy="2333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01" name="圖片 4">
            <a:extLst>
              <a:ext uri="{FF2B5EF4-FFF2-40B4-BE49-F238E27FC236}">
                <a16:creationId xmlns:a16="http://schemas.microsoft.com/office/drawing/2014/main" xmlns="" id="{F41482B2-D857-4287-AB70-B959D84D6236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656388" y="3194051"/>
            <a:ext cx="1547812" cy="2341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02" name="圖片 5">
            <a:extLst>
              <a:ext uri="{FF2B5EF4-FFF2-40B4-BE49-F238E27FC236}">
                <a16:creationId xmlns:a16="http://schemas.microsoft.com/office/drawing/2014/main" xmlns="" id="{9FB7AAFD-C307-4551-A457-1CFBAAB293BD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752975" y="3187701"/>
            <a:ext cx="1847850" cy="2341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03" name="圖片 1">
            <a:extLst>
              <a:ext uri="{FF2B5EF4-FFF2-40B4-BE49-F238E27FC236}">
                <a16:creationId xmlns:a16="http://schemas.microsoft.com/office/drawing/2014/main" xmlns="" id="{6AB5A028-8188-4E72-AA2F-59EF1625B0DE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838700" y="5494338"/>
            <a:ext cx="2865438" cy="1058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04" name="圖片 6">
            <a:extLst>
              <a:ext uri="{FF2B5EF4-FFF2-40B4-BE49-F238E27FC236}">
                <a16:creationId xmlns:a16="http://schemas.microsoft.com/office/drawing/2014/main" xmlns="" id="{C301965F-5F00-4251-91A9-5361E6BEAA75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963863" y="3182939"/>
            <a:ext cx="1706562" cy="2352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205" name="橢圓形圖說文字 7">
            <a:extLst>
              <a:ext uri="{FF2B5EF4-FFF2-40B4-BE49-F238E27FC236}">
                <a16:creationId xmlns:a16="http://schemas.microsoft.com/office/drawing/2014/main" xmlns="" id="{FBABEB57-5E88-4AAE-95B9-1895ABE71D1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65313" y="5654676"/>
            <a:ext cx="2887662" cy="1014413"/>
          </a:xfrm>
          <a:prstGeom prst="wedgeEllipseCallout">
            <a:avLst>
              <a:gd name="adj1" fmla="val 68042"/>
              <a:gd name="adj2" fmla="val -89046"/>
            </a:avLst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defRPr kumimoji="1" b="1">
                <a:solidFill>
                  <a:schemeClr val="tx1"/>
                </a:solidFill>
                <a:latin typeface="Arial" panose="020B0604020202020204" pitchFamily="34" charset="0"/>
                <a:ea typeface="華康中黑體(P)" pitchFamily="34" charset="-120"/>
              </a:defRPr>
            </a:lvl1pPr>
            <a:lvl2pPr marL="742950" indent="-285750">
              <a:defRPr kumimoji="1" b="1">
                <a:solidFill>
                  <a:schemeClr val="tx1"/>
                </a:solidFill>
                <a:latin typeface="Arial" panose="020B0604020202020204" pitchFamily="34" charset="0"/>
                <a:ea typeface="華康中黑體(P)" pitchFamily="34" charset="-120"/>
              </a:defRPr>
            </a:lvl2pPr>
            <a:lvl3pPr marL="1143000" indent="-228600">
              <a:defRPr kumimoji="1" b="1">
                <a:solidFill>
                  <a:schemeClr val="tx1"/>
                </a:solidFill>
                <a:latin typeface="Arial" panose="020B0604020202020204" pitchFamily="34" charset="0"/>
                <a:ea typeface="華康中黑體(P)" pitchFamily="34" charset="-120"/>
              </a:defRPr>
            </a:lvl3pPr>
            <a:lvl4pPr marL="1600200" indent="-228600">
              <a:defRPr kumimoji="1" b="1">
                <a:solidFill>
                  <a:schemeClr val="tx1"/>
                </a:solidFill>
                <a:latin typeface="Arial" panose="020B0604020202020204" pitchFamily="34" charset="0"/>
                <a:ea typeface="華康中黑體(P)" pitchFamily="34" charset="-120"/>
              </a:defRPr>
            </a:lvl4pPr>
            <a:lvl5pPr marL="2057400" indent="-228600">
              <a:defRPr kumimoji="1" b="1">
                <a:solidFill>
                  <a:schemeClr val="tx1"/>
                </a:solidFill>
                <a:latin typeface="Arial" panose="020B0604020202020204" pitchFamily="34" charset="0"/>
                <a:ea typeface="華康中黑體(P)" pitchFamily="34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Arial" panose="020B0604020202020204" pitchFamily="34" charset="0"/>
                <a:ea typeface="華康中黑體(P)" pitchFamily="34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Arial" panose="020B0604020202020204" pitchFamily="34" charset="0"/>
                <a:ea typeface="華康中黑體(P)" pitchFamily="34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Arial" panose="020B0604020202020204" pitchFamily="34" charset="0"/>
                <a:ea typeface="華康中黑體(P)" pitchFamily="34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Arial" panose="020B0604020202020204" pitchFamily="34" charset="0"/>
                <a:ea typeface="華康中黑體(P)" pitchFamily="34" charset="-12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zh-TW" altLang="en-US" sz="2800">
                <a:solidFill>
                  <a:srgbClr val="000000"/>
                </a:solidFill>
              </a:rPr>
              <a:t>跨部別</a:t>
            </a:r>
            <a:r>
              <a:rPr lang="zh-TW" altLang="en-US" sz="2800">
                <a:solidFill>
                  <a:srgbClr val="FF0000"/>
                </a:solidFill>
              </a:rPr>
              <a:t>討論</a:t>
            </a:r>
          </a:p>
        </p:txBody>
      </p:sp>
    </p:spTree>
    <p:extLst>
      <p:ext uri="{BB962C8B-B14F-4D97-AF65-F5344CB8AC3E}">
        <p14:creationId xmlns:p14="http://schemas.microsoft.com/office/powerpoint/2010/main" xmlns="" val="2693662008"/>
      </p:ext>
    </p:extLst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18" descr="bg01">
            <a:extLst>
              <a:ext uri="{FF2B5EF4-FFF2-40B4-BE49-F238E27FC236}">
                <a16:creationId xmlns:a16="http://schemas.microsoft.com/office/drawing/2014/main" xmlns="" id="{50ED1433-D416-4713-981C-47A9D24F82A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"/>
            <a:ext cx="12104016" cy="649085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18435" name="Rectangle 7">
            <a:extLst>
              <a:ext uri="{FF2B5EF4-FFF2-40B4-BE49-F238E27FC236}">
                <a16:creationId xmlns:a16="http://schemas.microsoft.com/office/drawing/2014/main" xmlns="" id="{F994EC5B-481F-4E77-871F-21A0C385F85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0" y="6491288"/>
            <a:ext cx="9144000" cy="381000"/>
          </a:xfrm>
          <a:prstGeom prst="rect">
            <a:avLst/>
          </a:prstGeom>
          <a:solidFill>
            <a:srgbClr val="0066CC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zh-TW" altLang="en-US" sz="1800">
                <a:solidFill>
                  <a:schemeClr val="bg1"/>
                </a:solidFill>
                <a:ea typeface="微軟正黑體" panose="020B0604030504040204" pitchFamily="34" charset="-120"/>
                <a:cs typeface="華康中黑體(P)" pitchFamily="34" charset="-120"/>
              </a:rPr>
              <a:t>三重商工</a:t>
            </a:r>
            <a:r>
              <a:rPr lang="en-US" altLang="zh-TW" sz="1800">
                <a:solidFill>
                  <a:schemeClr val="bg1"/>
                </a:solidFill>
                <a:ea typeface="微軟正黑體" panose="020B0604030504040204" pitchFamily="34" charset="-120"/>
                <a:cs typeface="華康中黑體(P)" pitchFamily="34" charset="-120"/>
              </a:rPr>
              <a:t>--</a:t>
            </a:r>
            <a:r>
              <a:rPr lang="zh-TW" altLang="en-US" sz="1800">
                <a:solidFill>
                  <a:schemeClr val="bg1"/>
                </a:solidFill>
                <a:ea typeface="微軟正黑體" panose="020B0604030504040204" pitchFamily="34" charset="-120"/>
                <a:cs typeface="華康中黑體(P)" pitchFamily="34" charset="-120"/>
              </a:rPr>
              <a:t>轉動人生的技職學府                        活力。專業。多元。創新　</a:t>
            </a:r>
            <a:r>
              <a:rPr lang="zh-TW" altLang="en-US" sz="1500">
                <a:solidFill>
                  <a:schemeClr val="bg1"/>
                </a:solidFill>
                <a:ea typeface="微軟正黑體" panose="020B0604030504040204" pitchFamily="34" charset="-120"/>
                <a:cs typeface="華康中黑體(P)" pitchFamily="34" charset="-120"/>
              </a:rPr>
              <a:t>　</a:t>
            </a:r>
          </a:p>
        </p:txBody>
      </p:sp>
      <p:sp>
        <p:nvSpPr>
          <p:cNvPr id="18436" name="文字方塊 1">
            <a:extLst>
              <a:ext uri="{FF2B5EF4-FFF2-40B4-BE49-F238E27FC236}">
                <a16:creationId xmlns:a16="http://schemas.microsoft.com/office/drawing/2014/main" xmlns="" id="{15A139F1-815B-4521-BCCA-09F317F3C22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97188" y="852489"/>
            <a:ext cx="7886700" cy="1108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zh-TW" altLang="en-US" sz="6600">
              <a:solidFill>
                <a:srgbClr val="FF0000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華康中黑體(P)" pitchFamily="34" charset="-120"/>
            </a:endParaRPr>
          </a:p>
        </p:txBody>
      </p:sp>
      <p:sp>
        <p:nvSpPr>
          <p:cNvPr id="18437" name="矩形 1">
            <a:extLst>
              <a:ext uri="{FF2B5EF4-FFF2-40B4-BE49-F238E27FC236}">
                <a16:creationId xmlns:a16="http://schemas.microsoft.com/office/drawing/2014/main" xmlns="" id="{D9C40794-2CD9-4509-BB69-353D3D458D3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87767" y="2276585"/>
            <a:ext cx="6781800" cy="3046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zh-TW" altLang="en-US" sz="9600" dirty="0">
                <a:solidFill>
                  <a:srgbClr val="000099"/>
                </a:solidFill>
                <a:latin typeface="華康中特圓體" pitchFamily="49" charset="-120"/>
                <a:ea typeface="華康中特圓體" pitchFamily="49" charset="-120"/>
              </a:rPr>
              <a:t>報告完畢， </a:t>
            </a:r>
          </a:p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zh-TW" altLang="en-US" sz="9600" dirty="0">
                <a:solidFill>
                  <a:srgbClr val="000099"/>
                </a:solidFill>
                <a:latin typeface="華康中特圓體" pitchFamily="49" charset="-120"/>
                <a:ea typeface="華康中特圓體" pitchFamily="49" charset="-120"/>
              </a:rPr>
              <a:t>感謝聆聽！</a:t>
            </a:r>
            <a:endParaRPr lang="en-US" altLang="zh-TW" sz="9600" dirty="0">
              <a:solidFill>
                <a:srgbClr val="000099"/>
              </a:solidFill>
              <a:latin typeface="華康中特圓體" pitchFamily="49" charset="-120"/>
              <a:ea typeface="華康中特圓體" pitchFamily="49" charset="-120"/>
            </a:endParaRPr>
          </a:p>
        </p:txBody>
      </p:sp>
      <p:pic>
        <p:nvPicPr>
          <p:cNvPr id="18439" name="圖片 7">
            <a:extLst>
              <a:ext uri="{FF2B5EF4-FFF2-40B4-BE49-F238E27FC236}">
                <a16:creationId xmlns:a16="http://schemas.microsoft.com/office/drawing/2014/main" xmlns="" id="{BB9D8D0E-A512-49EC-AC68-49FEEAD4846C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5386388"/>
            <a:ext cx="12292553" cy="148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9073614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5" name="內容版面配置區 4">
            <a:extLst>
              <a:ext uri="{FF2B5EF4-FFF2-40B4-BE49-F238E27FC236}">
                <a16:creationId xmlns:a16="http://schemas.microsoft.com/office/drawing/2014/main" xmlns="" id="{FBF30C68-006D-44CC-B8D8-DDD743F71A7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66138"/>
          </a:xfrm>
        </p:spPr>
      </p:pic>
    </p:spTree>
    <p:extLst>
      <p:ext uri="{BB962C8B-B14F-4D97-AF65-F5344CB8AC3E}">
        <p14:creationId xmlns:p14="http://schemas.microsoft.com/office/powerpoint/2010/main" xmlns="" val="16578298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xmlns="" id="{387D46C2-4DC2-4E70-9948-582F0EA11F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5" name="內容版面配置區 4">
            <a:extLst>
              <a:ext uri="{FF2B5EF4-FFF2-40B4-BE49-F238E27FC236}">
                <a16:creationId xmlns:a16="http://schemas.microsoft.com/office/drawing/2014/main" xmlns="" id="{BD781F77-3CB9-4D76-84C5-5FFF22007EA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</p:spTree>
    <p:extLst>
      <p:ext uri="{BB962C8B-B14F-4D97-AF65-F5344CB8AC3E}">
        <p14:creationId xmlns:p14="http://schemas.microsoft.com/office/powerpoint/2010/main" xmlns="" val="41824071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xmlns="" id="{46DED02F-CC22-4A22-863A-855B8AF4D0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5" name="內容版面配置區 4">
            <a:extLst>
              <a:ext uri="{FF2B5EF4-FFF2-40B4-BE49-F238E27FC236}">
                <a16:creationId xmlns:a16="http://schemas.microsoft.com/office/drawing/2014/main" xmlns="" id="{546C2982-E779-4BA1-BD3C-02F820F9754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2568"/>
          </a:xfrm>
        </p:spPr>
      </p:pic>
    </p:spTree>
    <p:extLst>
      <p:ext uri="{BB962C8B-B14F-4D97-AF65-F5344CB8AC3E}">
        <p14:creationId xmlns:p14="http://schemas.microsoft.com/office/powerpoint/2010/main" xmlns="" val="29684128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內容版面配置區 6">
            <a:extLst>
              <a:ext uri="{FF2B5EF4-FFF2-40B4-BE49-F238E27FC236}">
                <a16:creationId xmlns:a16="http://schemas.microsoft.com/office/drawing/2014/main" xmlns="" id="{92CF6BF2-803A-4254-9D82-7E95D3CBF4C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98981"/>
            <a:ext cx="12284651" cy="6759019"/>
          </a:xfrm>
          <a:prstGeom prst="rect">
            <a:avLst/>
          </a:prstGeom>
        </p:spPr>
      </p:pic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xmlns="" id="{2A9E7E45-3925-4EF5-9471-87D57D2D67B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07883" y="1875935"/>
            <a:ext cx="10515600" cy="4668674"/>
          </a:xfrm>
        </p:spPr>
        <p:txBody>
          <a:bodyPr>
            <a:normAutofit/>
          </a:bodyPr>
          <a:lstStyle/>
          <a:p>
            <a:r>
              <a:rPr lang="en-US" altLang="zh-TW" sz="4000" dirty="0">
                <a:latin typeface="標楷體" panose="03000509000000000000" pitchFamily="65" charset="-120"/>
                <a:ea typeface="標楷體" panose="03000509000000000000" pitchFamily="65" charset="-120"/>
              </a:rPr>
              <a:t>9/4(</a:t>
            </a:r>
            <a:r>
              <a:rPr lang="zh-TW" altLang="en-US" sz="4000" dirty="0">
                <a:latin typeface="標楷體" panose="03000509000000000000" pitchFamily="65" charset="-120"/>
                <a:ea typeface="標楷體" panose="03000509000000000000" pitchFamily="65" charset="-120"/>
              </a:rPr>
              <a:t>一</a:t>
            </a:r>
            <a:r>
              <a:rPr lang="en-US" altLang="zh-TW" sz="4000" dirty="0">
                <a:latin typeface="標楷體" panose="03000509000000000000" pitchFamily="65" charset="-120"/>
                <a:ea typeface="標楷體" panose="03000509000000000000" pitchFamily="65" charset="-120"/>
              </a:rPr>
              <a:t>)-9/8(</a:t>
            </a:r>
            <a:r>
              <a:rPr lang="zh-TW" altLang="en-US" sz="4000" dirty="0">
                <a:latin typeface="標楷體" panose="03000509000000000000" pitchFamily="65" charset="-120"/>
                <a:ea typeface="標楷體" panose="03000509000000000000" pitchFamily="65" charset="-120"/>
              </a:rPr>
              <a:t>五</a:t>
            </a:r>
            <a:r>
              <a:rPr lang="en-US" altLang="zh-TW" sz="4000" dirty="0">
                <a:latin typeface="標楷體" panose="03000509000000000000" pitchFamily="65" charset="-120"/>
                <a:ea typeface="標楷體" panose="03000509000000000000" pitchFamily="65" charset="-120"/>
              </a:rPr>
              <a:t>)</a:t>
            </a:r>
            <a:r>
              <a:rPr lang="zh-TW" altLang="en-US" sz="4000" dirty="0">
                <a:latin typeface="標楷體" panose="03000509000000000000" pitchFamily="65" charset="-120"/>
                <a:ea typeface="標楷體" panose="03000509000000000000" pitchFamily="65" charset="-120"/>
              </a:rPr>
              <a:t>師大特教系大四學生到校見習，預計入班班級為高一、二、三忠、表藝班及高一、二孝班共計</a:t>
            </a:r>
            <a:r>
              <a:rPr lang="en-US" altLang="zh-TW" sz="4000" dirty="0">
                <a:latin typeface="標楷體" panose="03000509000000000000" pitchFamily="65" charset="-120"/>
                <a:ea typeface="標楷體" panose="03000509000000000000" pitchFamily="65" charset="-120"/>
              </a:rPr>
              <a:t>6</a:t>
            </a:r>
            <a:r>
              <a:rPr lang="zh-TW" altLang="en-US" sz="4000" dirty="0">
                <a:latin typeface="標楷體" panose="03000509000000000000" pitchFamily="65" charset="-120"/>
                <a:ea typeface="標楷體" panose="03000509000000000000" pitchFamily="65" charset="-120"/>
              </a:rPr>
              <a:t>個班級。</a:t>
            </a:r>
            <a:endParaRPr lang="en-US" altLang="zh-TW" sz="40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zh-TW" altLang="en-US" sz="4000" dirty="0">
                <a:latin typeface="標楷體" panose="03000509000000000000" pitchFamily="65" charset="-120"/>
                <a:ea typeface="標楷體" panose="03000509000000000000" pitchFamily="65" charset="-120"/>
              </a:rPr>
              <a:t>出版組點字印表機因已長期使用，為使機器能穩定運作，老師如有需列印點字資料，請由出版組人員處理，謝謝您的配合。</a:t>
            </a:r>
          </a:p>
        </p:txBody>
      </p:sp>
    </p:spTree>
    <p:extLst>
      <p:ext uri="{BB962C8B-B14F-4D97-AF65-F5344CB8AC3E}">
        <p14:creationId xmlns:p14="http://schemas.microsoft.com/office/powerpoint/2010/main" xmlns="" val="6498226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xmlns="" id="{751AF7A7-B2CE-486E-AB33-A4BCB9A5F8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5" name="內容版面配置區 4">
            <a:extLst>
              <a:ext uri="{FF2B5EF4-FFF2-40B4-BE49-F238E27FC236}">
                <a16:creationId xmlns:a16="http://schemas.microsoft.com/office/drawing/2014/main" xmlns="" id="{C71FD2AB-6585-4972-8752-8333FC79311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-1"/>
            <a:ext cx="12192000" cy="6858001"/>
          </a:xfrm>
        </p:spPr>
      </p:pic>
    </p:spTree>
    <p:extLst>
      <p:ext uri="{BB962C8B-B14F-4D97-AF65-F5344CB8AC3E}">
        <p14:creationId xmlns:p14="http://schemas.microsoft.com/office/powerpoint/2010/main" xmlns="" val="24418517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xmlns="" id="{8993A549-8C84-45E9-83E4-7F7D57FA5E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5" name="內容版面配置區 4">
            <a:extLst>
              <a:ext uri="{FF2B5EF4-FFF2-40B4-BE49-F238E27FC236}">
                <a16:creationId xmlns:a16="http://schemas.microsoft.com/office/drawing/2014/main" xmlns="" id="{9FACAAA3-A0BD-4EA9-B843-05FA3AAA7AB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1" y="-1"/>
            <a:ext cx="12192001" cy="6666637"/>
          </a:xfrm>
        </p:spPr>
      </p:pic>
    </p:spTree>
    <p:extLst>
      <p:ext uri="{BB962C8B-B14F-4D97-AF65-F5344CB8AC3E}">
        <p14:creationId xmlns:p14="http://schemas.microsoft.com/office/powerpoint/2010/main" xmlns="" val="36189150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xmlns="" id="{879F8E79-2237-4415-8A33-CCF52F0CAA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5" name="內容版面配置區 4">
            <a:extLst>
              <a:ext uri="{FF2B5EF4-FFF2-40B4-BE49-F238E27FC236}">
                <a16:creationId xmlns:a16="http://schemas.microsoft.com/office/drawing/2014/main" xmlns="" id="{1973F991-056E-4558-87CB-BA5BFD063D2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1" y="-1"/>
            <a:ext cx="12122871" cy="6551629"/>
          </a:xfrm>
        </p:spPr>
      </p:pic>
    </p:spTree>
    <p:extLst>
      <p:ext uri="{BB962C8B-B14F-4D97-AF65-F5344CB8AC3E}">
        <p14:creationId xmlns:p14="http://schemas.microsoft.com/office/powerpoint/2010/main" xmlns="" val="13005952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預設簡報設計">
  <a:themeElements>
    <a:clrScheme name="預設簡報設計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預設簡報設計">
      <a:majorFont>
        <a:latin typeface="Arial"/>
        <a:ea typeface="新細明體"/>
        <a:cs typeface=""/>
      </a:majorFont>
      <a:minorFont>
        <a:latin typeface="Arial"/>
        <a:ea typeface="新細明體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zh-TW" altLang="en-US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華康中黑體(P)" pitchFamily="34" charset="-12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zh-TW" altLang="en-US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華康中黑體(P)" pitchFamily="34" charset="-120"/>
          </a:defRPr>
        </a:defPPr>
      </a:lstStyle>
    </a:lnDef>
  </a:objectDefaults>
  <a:extraClrSchemeLst>
    <a:extraClrScheme>
      <a:clrScheme name="預設簡報設計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預設簡報設計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預設簡報設計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預設簡報設計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預設簡報設計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預設簡報設計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預設簡報設計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預設簡報設計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預設簡報設計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預設簡報設計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預設簡報設計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預設簡報設計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251</TotalTime>
  <Words>643</Words>
  <Application>Microsoft Office PowerPoint</Application>
  <PresentationFormat>自訂</PresentationFormat>
  <Paragraphs>120</Paragraphs>
  <Slides>26</Slides>
  <Notes>26</Notes>
  <HiddenSlides>0</HiddenSlides>
  <MMClips>0</MMClips>
  <ScaleCrop>false</ScaleCrop>
  <HeadingPairs>
    <vt:vector size="4" baseType="variant">
      <vt:variant>
        <vt:lpstr>佈景主題</vt:lpstr>
      </vt:variant>
      <vt:variant>
        <vt:i4>2</vt:i4>
      </vt:variant>
      <vt:variant>
        <vt:lpstr>投影片標題</vt:lpstr>
      </vt:variant>
      <vt:variant>
        <vt:i4>26</vt:i4>
      </vt:variant>
    </vt:vector>
  </HeadingPairs>
  <TitlesOfParts>
    <vt:vector size="28" baseType="lpstr">
      <vt:lpstr>Office 佈景主題</vt:lpstr>
      <vt:lpstr>預設簡報設計</vt:lpstr>
      <vt:lpstr>投影片 1</vt:lpstr>
      <vt:lpstr>投影片 2</vt:lpstr>
      <vt:lpstr>投影片 3</vt:lpstr>
      <vt:lpstr>投影片 4</vt:lpstr>
      <vt:lpstr>投影片 5</vt:lpstr>
      <vt:lpstr>投影片 6</vt:lpstr>
      <vt:lpstr>投影片 7</vt:lpstr>
      <vt:lpstr>投影片 8</vt:lpstr>
      <vt:lpstr>投影片 9</vt:lpstr>
      <vt:lpstr>投影片 10</vt:lpstr>
      <vt:lpstr>投影片 11</vt:lpstr>
      <vt:lpstr>投影片 12</vt:lpstr>
      <vt:lpstr>投影片 13</vt:lpstr>
      <vt:lpstr>投影片 14</vt:lpstr>
      <vt:lpstr>投影片 15</vt:lpstr>
      <vt:lpstr>投影片 16</vt:lpstr>
      <vt:lpstr>投影片 17</vt:lpstr>
      <vt:lpstr>投影片 18</vt:lpstr>
      <vt:lpstr>投影片 19</vt:lpstr>
      <vt:lpstr>投影片 20</vt:lpstr>
      <vt:lpstr>投影片 21</vt:lpstr>
      <vt:lpstr>投影片 22</vt:lpstr>
      <vt:lpstr>投影片 23</vt:lpstr>
      <vt:lpstr>投影片 24</vt:lpstr>
      <vt:lpstr>投影片 25</vt:lpstr>
      <vt:lpstr>投影片 26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簡報</dc:title>
  <dc:creator>Administrator</dc:creator>
  <cp:lastModifiedBy>user</cp:lastModifiedBy>
  <cp:revision>18</cp:revision>
  <dcterms:created xsi:type="dcterms:W3CDTF">2017-08-28T10:58:16Z</dcterms:created>
  <dcterms:modified xsi:type="dcterms:W3CDTF">2017-08-28T23:05:43Z</dcterms:modified>
</cp:coreProperties>
</file>