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handoutMasterIdLst>
    <p:handoutMasterId r:id="rId12"/>
  </p:handoutMasterIdLst>
  <p:sldIdLst>
    <p:sldId id="257" r:id="rId2"/>
    <p:sldId id="258" r:id="rId3"/>
    <p:sldId id="265" r:id="rId4"/>
    <p:sldId id="260" r:id="rId5"/>
    <p:sldId id="276" r:id="rId6"/>
    <p:sldId id="275" r:id="rId7"/>
    <p:sldId id="262" r:id="rId8"/>
    <p:sldId id="263" r:id="rId9"/>
    <p:sldId id="280" r:id="rId10"/>
    <p:sldId id="278" r:id="rId11"/>
  </p:sldIdLst>
  <p:sldSz cx="9144000" cy="6858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04" autoAdjust="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ACCA3-B8EB-4FEE-9413-7EA2DAB43A78}" type="datetimeFigureOut">
              <a:rPr lang="zh-TW" altLang="en-US" smtClean="0"/>
              <a:t>2014/2/10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AF6D3-C0EF-4E1B-8DDF-AB19472619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 userDrawn="1"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 userDrawn="1"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 userDrawn="1"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4A1AD-025E-4698-B4BF-8342AF82F448}" type="datetimeFigureOut">
              <a:rPr lang="zh-TW" altLang="en-US" smtClean="0"/>
              <a:pPr/>
              <a:t>2014/2/10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24948-99F1-4D44-9A46-5B8723B751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>
                <a:shade val="90000"/>
                <a:satMod val="375000"/>
                <a:alpha val="3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教育的熱忱和使命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057400" y="2043112"/>
            <a:ext cx="5029200" cy="383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字方塊 4"/>
          <p:cNvSpPr txBox="1"/>
          <p:nvPr/>
        </p:nvSpPr>
        <p:spPr>
          <a:xfrm>
            <a:off x="2500298" y="1928802"/>
            <a:ext cx="4786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祝福各位</a:t>
            </a:r>
            <a:endParaRPr lang="en-US" altLang="zh-TW" sz="4000" dirty="0" smtClean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平安喜樂 身體健康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教育是一個百年樹人的生命工程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20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教師是被人羨慕的工作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壓力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小型學校生源的困難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挑戰異質性高的孩子（課程多元、備課量大、多層次教學難度高、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編寫時間的壓力）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面對家長的要求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新業務過多且過於煩瑣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高績效、高道德的要求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忙不完的評鑑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 smtClean="0"/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9144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危機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對學生程度缺乏包容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找不到人生的目標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個人主義無團隊意識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對學校事務不熱心無投入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對學生管教退縮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觀念偏差縱容學生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對教育政策認識不清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同事間相處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對學校工作配合度低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價值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教與學投入與回饋並不一致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200000"/>
              </a:lnSpc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外界的掌聲與價值認同不足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作為這個世代的教育工作者，我們的使命是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預備自己成為專業與價值觀並重的教育者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在教育職場中經常是兢兢業業，為學生的學習全心奉獻，亦會持續精進教育專業，且尋求各種可能提升學生學習成效的方法，並能帶動其他教師共同為教育盡心。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致力教育資源平均分配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認識我們的學生並給予實質的關懷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依照學生的需要來引導他們未來的方向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訓練學生成為真正有價值的公民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使所有經過我們教育的學生，都能健康、快樂、進步，並有貢獻於國家社會。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我們可以是優質、精緻的學校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透明的校務行政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承認錯誤的態度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改正錯誤的決心與行動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對投訴及糾正視為健檢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加強建立校內共識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SOP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及做好內控的管理 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以強化的教學品質做為實踐的保證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9144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我們可以是優質、精緻的學校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785794"/>
            <a:ext cx="7772400" cy="556976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專業授權：回歸教學專業，改善學生之學習。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多元參與：全校有共同參與作決定的機會。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提振士氣：提高教師的服務士氣，及學生對學校的滿意度。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專業成長：鼓勵教師更直接參與決定所需要的專業成長內容。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績效責任：給予作決定的權力，並賦予承擔作決定後的責任。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溝通及共識：增進親師生溝通的數量與品質，經過溝通產生共識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提升服務：協助提供學生更好的服務與計畫。</a:t>
            </a:r>
            <a:endParaRPr lang="en-US" sz="3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我們未來的路靠自己來走</a:t>
            </a:r>
            <a:endParaRPr lang="zh-TW" altLang="en-US" sz="4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喚回自己的熱忱和使命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做出特色、成為視障專業的學校、無可替代的角色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學校的未來靠你我共同來努力</a:t>
            </a:r>
            <a:endParaRPr lang="zh-TW" altLang="en-US" sz="4000" dirty="0">
              <a:solidFill>
                <a:srgbClr val="FFFF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255</TotalTime>
  <Words>472</Words>
  <Application>Microsoft Office PowerPoint</Application>
  <PresentationFormat>如螢幕大小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行雲流水</vt:lpstr>
      <vt:lpstr>投影片 1</vt:lpstr>
      <vt:lpstr>投影片 2</vt:lpstr>
      <vt:lpstr>壓力</vt:lpstr>
      <vt:lpstr>危機</vt:lpstr>
      <vt:lpstr>價值</vt:lpstr>
      <vt:lpstr>作為這個世代的教育工作者，我們的使命是 </vt:lpstr>
      <vt:lpstr>我們可以是優質、精緻的學校</vt:lpstr>
      <vt:lpstr>我們可以是優質、精緻的學校</vt:lpstr>
      <vt:lpstr>我們未來的路靠自己來走</vt:lpstr>
      <vt:lpstr>投影片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principal</dc:creator>
  <cp:lastModifiedBy>ahome</cp:lastModifiedBy>
  <cp:revision>30</cp:revision>
  <dcterms:created xsi:type="dcterms:W3CDTF">2014-01-15T05:10:37Z</dcterms:created>
  <dcterms:modified xsi:type="dcterms:W3CDTF">2014-02-10T00:08:13Z</dcterms:modified>
</cp:coreProperties>
</file>