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2" name="矩形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矩形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矩形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矩形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56" name="矩形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矩形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矩形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矩形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手繪多邊形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手繪多邊形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手繪多邊形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手繪多邊形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手繪多邊形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手繪多邊形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手繪多邊形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手繪多邊形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手繪多邊形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手繪多邊形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手繪多邊形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手繪多邊形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手繪多邊形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手繪多邊形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矩形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矩形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矩形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矩形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矩形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矩形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矩形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矩形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直線接點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群組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直線接點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grpSp>
        <p:nvGrpSpPr>
          <p:cNvPr id="14" name="群組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直線接點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群組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直線接點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矩形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矩形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矩形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594B24D-0262-4A67-BFEF-7E5EADFD6251}" type="datetimeFigureOut">
              <a:rPr lang="zh-TW" altLang="en-US" smtClean="0"/>
              <a:pPr/>
              <a:t>2013/8/28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007497B-EAF8-49FB-8CCC-527F59A8BA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85786" y="2571744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品格教育</a:t>
            </a:r>
            <a:r>
              <a:rPr lang="zh-TW" altLang="en-US" sz="4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，學校教不教？</a:t>
            </a:r>
            <a:endParaRPr lang="zh-TW" altLang="en-US" sz="4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守法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走路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能靠邊走又能注意安全。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遵守校規、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公共場所守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秩序不喧嘩。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遵守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各種競賽或遊戲規則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正義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錯事能接受別人公正的批評。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不公道的意見絕不附和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光明磊落有正義感的人。</a:t>
            </a:r>
          </a:p>
          <a:p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合作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願意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分擔團體的工作。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和同學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一起合作完成師長交付的工作。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感恩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每天向師長或同學說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一句感謝的話。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父母、師長、同學和對我們有幫助的人要心存感謝。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能力所及願意幫助別人。。</a:t>
            </a:r>
          </a:p>
          <a:p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責任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認真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做好老師分配的工作。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盡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全力完成所有該做的功課或工作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勇氣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不畏懼怕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蠻橫，不欺負弱小。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危險的動作或遊戲。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拒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絶不對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及不合法的事情。</a:t>
            </a:r>
          </a:p>
          <a:p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友愛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同學相親相愛。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能照顧較弱小的同學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孝順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孝順父母，幫父母分擔。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整理自己的東西、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不讓父母操心。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任何事，不隱瞞父母。</a:t>
            </a:r>
          </a:p>
          <a:p>
            <a:endParaRPr lang="zh-TW" alt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節儉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隨便花錢買零食。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零用錢，存入撲滿或郵局，文具掉了要找回。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養成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隨手關燈、關水、關門的好習慣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謙虛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主動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與人打招呼。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同學相處要和和氣氣不吵架。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對待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同學要和善、不排斥、不爭吵、不打架、不譏笑。</a:t>
            </a:r>
          </a:p>
          <a:p>
            <a:endParaRPr lang="en-US" altLang="zh-TW" dirty="0" smtClean="0"/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尊重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別人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講話時要仔細聆聽不插嘴不干擾。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口出惡言也不侮罵或嘲笑別人。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隨便開別人的抽屜、書包，不偷看他人的信件。</a:t>
            </a:r>
          </a:p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有恒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每天持之以恆完成工作。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錯事改正後，絕不再犯。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任何事一定努力完成它。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845366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品格教育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學校真的沒教嗎？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學校當然很重視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品格教育</a:t>
            </a:r>
            <a:r>
              <a:rPr lang="en-US" altLang="zh-TW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36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2714620"/>
            <a:ext cx="7772400" cy="4572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只是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品格教育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不像其他科目，能夠以具體的方式來教導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即使相關的科目考一百分，也不代表一定就是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品格最好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的孩子。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因此，實施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品格教育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最重要的，就是要能與生活密切結合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生活中，處處是機會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572140"/>
          </a:xfrm>
        </p:spPr>
        <p:txBody>
          <a:bodyPr>
            <a:normAutofit fontScale="92500"/>
          </a:bodyPr>
          <a:lstStyle/>
          <a:p>
            <a:pPr>
              <a:lnSpc>
                <a:spcPts val="5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教孩子建立好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品格並不是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口頭講理論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不是動不動教訓孩子，這樣容易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產生排斥感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最好的方法就是能在生活事件中給予機會教育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。例如：打破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東西的時候可以教負責任，玩遊戲的時候可以教團結，吃水果的時候可以教禮讓，帶孩子看電影的時候可以教公德心、遵守排隊秩序，發零用錢的時候可以教節儉</a:t>
            </a:r>
            <a:r>
              <a:rPr lang="en-US" dirty="0" smtClean="0">
                <a:latin typeface="標楷體" pitchFamily="65" charset="-120"/>
                <a:ea typeface="標楷體" pitchFamily="65" charset="-120"/>
              </a:rPr>
              <a:t>…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有太多機會了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當代功利主義教育下所缺乏的好能力、好習慣與好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甚麼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品格教育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的特質是：</a:t>
            </a:r>
            <a:endParaRPr lang="en-US" altLang="zh-TW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藉著品格的陶冶，學會保護自己、勇於承擔責任、強化挫折忍耐力瞭解謙讓與倫理的價值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品格教育值得我們投入時間耕耘，因為良好的品格所產生的力量、所形塑的人生，不是以個人優秀與否來衡量的。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1538" y="857232"/>
            <a:ext cx="7772400" cy="6215106"/>
          </a:xfrm>
        </p:spPr>
        <p:txBody>
          <a:bodyPr>
            <a:normAutofit/>
          </a:bodyPr>
          <a:lstStyle/>
          <a:p>
            <a:pPr>
              <a:lnSpc>
                <a:spcPts val="3800"/>
              </a:lnSpc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品格教育是</a:t>
            </a:r>
            <a:endParaRPr lang="en-US" altLang="zh-TW" sz="36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5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培養良好的品性，而加以教育的訓練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5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內容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包括智慧的啟發、良好習慣的養成等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5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屬於品格教育的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概念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包括道德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認知發展</a:t>
            </a:r>
            <a:r>
              <a:rPr lang="en-US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生活技能教育</a:t>
            </a:r>
            <a:r>
              <a:rPr lang="en-US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衛生教育</a:t>
            </a:r>
            <a:r>
              <a:rPr lang="en-US" dirty="0" smtClean="0">
                <a:latin typeface="標楷體" pitchFamily="65" charset="-120"/>
                <a:ea typeface="標楷體" pitchFamily="65" charset="-120"/>
              </a:rPr>
              <a:t>;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暴力預防</a:t>
            </a:r>
            <a:r>
              <a:rPr lang="en-US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en-US" dirty="0" err="1" smtClean="0">
                <a:latin typeface="標楷體" pitchFamily="65" charset="-120"/>
                <a:ea typeface="標楷體" pitchFamily="65" charset="-120"/>
              </a:rPr>
              <a:t>審辯式思維</a:t>
            </a:r>
            <a:r>
              <a:rPr lang="en-US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道德推理、和衝突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解決等。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5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品格教育同時也教倒孩子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和青少年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正確價值觀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包括：誠實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工作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管理、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仁慈、寬厚、勇氣、自由、正義、平等</a:t>
            </a:r>
            <a:r>
              <a:rPr lang="en-US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和尊敬。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品德教育的共同目標是在協助青少年未來能成為道德成熟、負責任、合群、自律的成人。品德教育幫助學生成為社會中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負責任的一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員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200000"/>
              </a:lnSpc>
            </a:pP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品格教育必須從幼兒開始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品格教育的環境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45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結合教師、行政人員、學生及家長等成為夥伴關係，共同營造具品德氣氛之優質校園文化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500"/>
              </a:lnSpc>
            </a:pP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5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強化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校長、教師、行政人員及家長等身教角色與職責，作為學生品德教育之學習楷模。</a:t>
            </a: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建立品格教育核心價值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禮貌：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每天看見師長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同學問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早或問好。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說話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要輕聲細語。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說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有禮貌，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不頂撞師長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專注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注意聽別人講話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不插嘴。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作功課時不分心不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邊玩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邊做。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安排好自己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的生活作息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件事都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做到完整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公德心</a:t>
            </a:r>
            <a:endParaRPr lang="zh-TW" altLang="en-US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佔遊樂器材或運動器具。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用完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公物立即歸還或放回原位。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亂丟果皮紙屑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，愛護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環境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誠實</a:t>
            </a:r>
            <a:endParaRPr lang="zh-TW" altLang="en-US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別人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的東西，未經同意，不可隨便動用。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不說謊，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欺騙人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答應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別人的事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，盡力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做好。</a:t>
            </a:r>
          </a:p>
          <a:p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地鐵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地鐵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地鐵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163</TotalTime>
  <Words>844</Words>
  <Application>Microsoft Office PowerPoint</Application>
  <PresentationFormat>如螢幕大小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地鐵</vt:lpstr>
      <vt:lpstr>投影片 1</vt:lpstr>
      <vt:lpstr>品格教育學校真的沒教嗎？  學校當然很重視品格教育 </vt:lpstr>
      <vt:lpstr>生活中，處處是機會 </vt:lpstr>
      <vt:lpstr>當代功利主義教育下所缺乏的好能力、好習慣與好品格是甚麼</vt:lpstr>
      <vt:lpstr>投影片 5</vt:lpstr>
      <vt:lpstr>投影片 6</vt:lpstr>
      <vt:lpstr>品格教育的環境</vt:lpstr>
      <vt:lpstr>建立品格教育核心價值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principal</dc:creator>
  <cp:lastModifiedBy>principal</cp:lastModifiedBy>
  <cp:revision>11</cp:revision>
  <dcterms:created xsi:type="dcterms:W3CDTF">2013-08-27T05:58:48Z</dcterms:created>
  <dcterms:modified xsi:type="dcterms:W3CDTF">2013-08-28T00:40:30Z</dcterms:modified>
</cp:coreProperties>
</file>