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000000"/>
    <a:srgbClr val="F8F8F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13ADF-968E-4A88-B61A-D587F2595C35}" type="datetimeFigureOut">
              <a:rPr lang="zh-TW" altLang="en-US" smtClean="0"/>
              <a:pPr/>
              <a:t>2013/7/1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08B0D-CB9D-4435-A01F-808913331AC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9680CB4-3C7D-4488-9A04-2D980CA0DE9E}" type="datetimeFigureOut">
              <a:rPr lang="zh-TW" altLang="en-US"/>
              <a:pPr>
                <a:defRPr/>
              </a:pPr>
              <a:t>2013/7/1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86EFD21-6BD5-4E2B-AB87-5766B5ABEDC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>
              <a:latin typeface="新細明體" charset="-12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73EB6A-0801-42A4-A2F2-55ABDCACD843}" type="slidenum">
              <a:rPr lang="zh-TW" altLang="en-US" smtClean="0"/>
              <a:pPr/>
              <a:t>1</a:t>
            </a:fld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等腰三角形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1CF3DC6-2775-4FD4-A3C2-AECB4A77098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04D907-B86A-4283-8A5A-68F5AB0B325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C05495-DF06-4728-B826-A63F7BC6C573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6725A-7A3F-427D-81D1-19E529C42F62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等腰三角形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3DEA3CB4-6D70-496B-BCE1-FB934E1369A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cxnSp>
        <p:nvCxnSpPr>
          <p:cNvPr id="11" name="直線接點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B0703529-FA2E-402E-8AFD-E7193DB0D0D5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5AD4704-AE29-4FBA-BA8A-391E2CA9F8E9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87E986-71E3-4C7E-91DA-FE1E3DF333BC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87A90EC7-008F-48AE-A0A8-58D4C77CE57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1337D07-F418-4983-B730-E4DEB9350B87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B30F3AC5-76D7-4610-8454-224C93088418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1F2787-D699-4650-9B9F-061200DDBE96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TW" altLang="en-US" dirty="0" smtClean="0">
              <a:latin typeface="新細明體" charset="-120"/>
              <a:ea typeface="新細明體" charset="-120"/>
            </a:endParaRPr>
          </a:p>
        </p:txBody>
      </p:sp>
      <p:sp>
        <p:nvSpPr>
          <p:cNvPr id="3075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zh-TW" altLang="en-US" sz="44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提升學校的知名度及品牌形象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39903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以企業來看</a:t>
            </a:r>
            <a:endParaRPr lang="zh-TW" altLang="en-US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5000"/>
              </a:lnSpc>
            </a:pP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品牌是賦予產品與服務的附加價值，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品牌可以做為反應消費者的思維、感覺的指標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品牌可以為企業增加價格、市佔率與獲益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一個產品被賦予品牌後，可以增加消費者在心中的知覺效用與利益</a:t>
            </a:r>
            <a:endParaRPr lang="zh-TW" altLang="en-US" dirty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應用於學校</a:t>
            </a:r>
            <a:endParaRPr lang="zh-TW" altLang="en-US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學校具有品牌之後，學校在學生及家長心</a:t>
            </a:r>
          </a:p>
          <a:p>
            <a:pPr>
              <a:lnSpc>
                <a:spcPct val="200000"/>
              </a:lnSpc>
              <a:buNone/>
            </a:pP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   中可以產生影響，並為學校本身帶來效益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200000"/>
              </a:lnSpc>
              <a:buNone/>
            </a:pPr>
            <a:endParaRPr lang="en-US" altLang="zh-TW" i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品牌形象的重要</a:t>
            </a:r>
            <a:br>
              <a:rPr lang="zh-TW" altLang="en-US" sz="40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品牌代表學校在學生心中的價值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強勢的品牌可以增加學生、家長對學校的信任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品牌權益可以幫助學校提高行銷效能及效率、並與競爭者有所區別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學校品牌對學生、家長在選校時具有影響力。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學校知名度增加、學生來源增加</a:t>
            </a:r>
          </a:p>
          <a:p>
            <a:endParaRPr lang="zh-TW" altLang="en-US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如何提升學校的知名度及品牌形象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4000"/>
              </a:lnSpc>
              <a:buNone/>
            </a:pPr>
            <a:r>
              <a:rPr lang="zh-TW" altLang="en-US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推動學校行銷：</a:t>
            </a: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將學校理念、課程內容、教學成果</a:t>
            </a:r>
            <a:r>
              <a:rPr lang="en-US" altLang="zh-TW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等，成功的推銷出去，爭取學生、家長、社會大眾的認同與支持，進而成為學校永續經營的原動力。建立優質品牌形象，提高學校知名度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4000"/>
              </a:lnSpc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具有內涵的、務實的</a:t>
            </a:r>
            <a:endParaRPr lang="en-US" altLang="zh-TW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4000"/>
              </a:lnSpc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展現教師、學生的優勢</a:t>
            </a:r>
            <a:endParaRPr lang="en-US" altLang="zh-TW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ts val="4000"/>
              </a:lnSpc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參與各項活動、教學發表、教材教具比賽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如何提升學校的知名度及品牌形象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6000"/>
              </a:lnSpc>
            </a:pPr>
            <a:r>
              <a:rPr lang="zh-TW" altLang="en-US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提升學校辦學效率、辦學績效，爭取資源挹注</a:t>
            </a:r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突破傳統、嘗試創新、活化教學、</a:t>
            </a:r>
            <a:endParaRPr lang="en-US" altLang="zh-TW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精緻化教學品質、做出學校特色</a:t>
            </a:r>
            <a:endParaRPr lang="zh-TW" altLang="en-US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如何提升學校的知名度及品牌形象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28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強化顧客忠誠度，促進學校永續經營</a:t>
            </a:r>
          </a:p>
          <a:p>
            <a:r>
              <a:rPr lang="zh-TW" altLang="en-US" sz="2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透過學校行銷的落實，提升服務品質與未來競爭力外，</a:t>
            </a:r>
            <a:endParaRPr lang="en-US" altLang="zh-TW" sz="2800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藉由強化與顧客（學生、家長）的互動，讓顧客對學校所提供的服務留下良好的品牌形象，使學校的付出與顧客的回饋產生良性循環。</a:t>
            </a:r>
            <a:endParaRPr lang="en-US" altLang="zh-TW" sz="2800" dirty="0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如此一來，不僅可以強化顧客對學校的忠誠度，也能為學校未來的永續經營奠定良好的基礎。</a:t>
            </a:r>
          </a:p>
          <a:p>
            <a:pPr>
              <a:buNone/>
            </a:pPr>
            <a:endParaRPr lang="en-US" altLang="zh-TW" dirty="0" smtClean="0"/>
          </a:p>
          <a:p>
            <a:pPr algn="ctr"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良好親師互動的重要</a:t>
            </a:r>
            <a:endParaRPr lang="zh-TW" altLang="en-US" sz="3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383262"/>
          </a:xfrm>
        </p:spPr>
        <p:txBody>
          <a:bodyPr>
            <a:normAutofit/>
          </a:bodyPr>
          <a:lstStyle/>
          <a:p>
            <a:pPr>
              <a:lnSpc>
                <a:spcPts val="4000"/>
              </a:lnSpc>
            </a:pPr>
            <a:r>
              <a:rPr lang="zh-TW" altLang="en-US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少子化現象並不是短暫的問題</a:t>
            </a:r>
            <a:endParaRPr lang="en-US" altLang="zh-TW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對教育而言，招生不足和學校運作困難的問題將接踵而至。這是我們必須面對的事實。</a:t>
            </a:r>
          </a:p>
          <a:p>
            <a:pPr>
              <a:lnSpc>
                <a:spcPts val="4000"/>
              </a:lnSpc>
            </a:pPr>
            <a:r>
              <a:rPr lang="zh-TW" altLang="en-US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由於少子化的衝擊，使得教育組織面臨如何提昇競爭力的挑戰</a:t>
            </a:r>
            <a:endParaRPr lang="en-US" altLang="zh-TW" dirty="0" smtClean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ts val="4000"/>
              </a:lnSpc>
            </a:pPr>
            <a:r>
              <a:rPr lang="zh-TW" altLang="en-US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為追求卓越及提昇教育品質，教育工作者必須善用行銷策略，以達成學校的發展任務，</a:t>
            </a:r>
          </a:p>
          <a:p>
            <a:pPr>
              <a:lnSpc>
                <a:spcPts val="4000"/>
              </a:lnSpc>
            </a:pPr>
            <a:r>
              <a:rPr lang="zh-TW" altLang="en-US" dirty="0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活用企業行銷管理的理念與策略以經營學校教育活動，將是當前努力的方向。</a:t>
            </a:r>
            <a:endParaRPr lang="zh-TW" altLang="en-US" dirty="0">
              <a:solidFill>
                <a:srgbClr val="00206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00000"/>
              </a:lnSpc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祝各位</a:t>
            </a:r>
            <a:endParaRPr lang="en-US" altLang="zh-TW" sz="36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200000"/>
              </a:lnSpc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平安  健康</a:t>
            </a:r>
            <a:endParaRPr lang="en-US" altLang="zh-TW" sz="3600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lnSpc>
                <a:spcPct val="200000"/>
              </a:lnSpc>
              <a:buNone/>
            </a:pPr>
            <a:r>
              <a:rPr lang="zh-TW" altLang="en-US" sz="36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暑假快樂</a:t>
            </a:r>
            <a:endParaRPr lang="zh-TW" altLang="en-US" sz="36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神韻">
  <a:themeElements>
    <a:clrScheme name="模組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神韻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神韻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439</TotalTime>
  <Words>460</Words>
  <Application>Microsoft Office PowerPoint</Application>
  <PresentationFormat>如螢幕大小 (4:3)</PresentationFormat>
  <Paragraphs>43</Paragraphs>
  <Slides>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神韻</vt:lpstr>
      <vt:lpstr>投影片 1</vt:lpstr>
      <vt:lpstr>以企業來看</vt:lpstr>
      <vt:lpstr>應用於學校</vt:lpstr>
      <vt:lpstr>品牌形象的重要 </vt:lpstr>
      <vt:lpstr>如何提升學校的知名度及品牌形象</vt:lpstr>
      <vt:lpstr>如何提升學校的知名度及品牌形象</vt:lpstr>
      <vt:lpstr>如何提升學校的知名度及品牌形象</vt:lpstr>
      <vt:lpstr>投影片 8</vt:lpstr>
      <vt:lpstr>投影片 9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subject/>
  <dc:creator>principal</dc:creator>
  <cp:keywords/>
  <dc:description/>
  <cp:lastModifiedBy>ahome</cp:lastModifiedBy>
  <cp:revision>50</cp:revision>
  <dcterms:created xsi:type="dcterms:W3CDTF">2013-06-27T01:54:25Z</dcterms:created>
  <dcterms:modified xsi:type="dcterms:W3CDTF">2013-07-01T03:43:15Z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TC100690471028</vt:lpwstr>
  </property>
</Properties>
</file>